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9" r:id="rId2"/>
    <p:sldId id="260" r:id="rId3"/>
    <p:sldId id="256" r:id="rId4"/>
    <p:sldId id="258" r:id="rId5"/>
    <p:sldId id="267" r:id="rId6"/>
    <p:sldId id="282" r:id="rId7"/>
    <p:sldId id="266" r:id="rId8"/>
    <p:sldId id="283" r:id="rId9"/>
    <p:sldId id="262" r:id="rId10"/>
    <p:sldId id="261" r:id="rId11"/>
    <p:sldId id="265" r:id="rId12"/>
    <p:sldId id="264" r:id="rId13"/>
    <p:sldId id="269" r:id="rId14"/>
    <p:sldId id="263" r:id="rId15"/>
    <p:sldId id="268" r:id="rId16"/>
    <p:sldId id="280" r:id="rId17"/>
    <p:sldId id="276" r:id="rId18"/>
    <p:sldId id="285" r:id="rId19"/>
    <p:sldId id="286" r:id="rId20"/>
    <p:sldId id="270" r:id="rId21"/>
    <p:sldId id="272" r:id="rId22"/>
    <p:sldId id="271" r:id="rId23"/>
    <p:sldId id="277" r:id="rId24"/>
    <p:sldId id="274" r:id="rId25"/>
    <p:sldId id="281" r:id="rId26"/>
    <p:sldId id="278" r:id="rId27"/>
    <p:sldId id="284" r:id="rId2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7119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95" d="100"/>
          <a:sy n="95" d="100"/>
        </p:scale>
        <p:origin x="13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12A6D9E-9F39-4426-A6FA-E5BCA5B12918}" type="doc">
      <dgm:prSet loTypeId="urn:microsoft.com/office/officeart/2005/8/layout/radial5" loCatId="cycle" qsTypeId="urn:microsoft.com/office/officeart/2005/8/quickstyle/simple2" qsCatId="simple" csTypeId="urn:microsoft.com/office/officeart/2005/8/colors/colorful4" csCatId="colorful" phldr="1"/>
      <dgm:spPr/>
      <dgm:t>
        <a:bodyPr/>
        <a:lstStyle/>
        <a:p>
          <a:endParaRPr lang="hr-HR"/>
        </a:p>
      </dgm:t>
    </dgm:pt>
    <dgm:pt modelId="{2AF79211-785C-4741-82ED-2CBE6098A3FA}">
      <dgm:prSet phldrT="[Text]" custT="1"/>
      <dgm:spPr/>
      <dgm:t>
        <a:bodyPr/>
        <a:lstStyle/>
        <a:p>
          <a:r>
            <a:rPr lang="hr-HR" sz="2600" b="1" dirty="0">
              <a:solidFill>
                <a:schemeClr val="tx1"/>
              </a:solidFill>
              <a:latin typeface="+mj-lt"/>
            </a:rPr>
            <a:t>DOŽIVLJAJ</a:t>
          </a:r>
        </a:p>
      </dgm:t>
    </dgm:pt>
    <dgm:pt modelId="{931976AB-FA17-4B42-A7B7-2705FCBBD501}" type="parTrans" cxnId="{E40ADC21-1C75-42E2-8B92-599A91C139BD}">
      <dgm:prSet/>
      <dgm:spPr/>
      <dgm:t>
        <a:bodyPr/>
        <a:lstStyle/>
        <a:p>
          <a:endParaRPr lang="hr-HR" sz="1600" b="1">
            <a:solidFill>
              <a:schemeClr val="accent1">
                <a:lumMod val="50000"/>
              </a:schemeClr>
            </a:solidFill>
            <a:latin typeface="+mj-lt"/>
          </a:endParaRPr>
        </a:p>
      </dgm:t>
    </dgm:pt>
    <dgm:pt modelId="{B18C2350-7772-4A54-848B-E346489C24AF}" type="sibTrans" cxnId="{E40ADC21-1C75-42E2-8B92-599A91C139BD}">
      <dgm:prSet/>
      <dgm:spPr/>
      <dgm:t>
        <a:bodyPr/>
        <a:lstStyle/>
        <a:p>
          <a:endParaRPr lang="hr-HR" sz="1600" b="1">
            <a:solidFill>
              <a:schemeClr val="accent1">
                <a:lumMod val="50000"/>
              </a:schemeClr>
            </a:solidFill>
            <a:latin typeface="+mj-lt"/>
          </a:endParaRPr>
        </a:p>
      </dgm:t>
    </dgm:pt>
    <dgm:pt modelId="{64CCD31A-0BD3-4533-A04F-30EA061A50C8}">
      <dgm:prSet phldrT="[Text]" custT="1"/>
      <dgm:spPr/>
      <dgm:t>
        <a:bodyPr/>
        <a:lstStyle/>
        <a:p>
          <a:r>
            <a:rPr lang="hr-HR" sz="1600" b="1" dirty="0">
              <a:solidFill>
                <a:schemeClr val="accent1">
                  <a:lumMod val="50000"/>
                </a:schemeClr>
              </a:solidFill>
              <a:latin typeface="+mj-lt"/>
            </a:rPr>
            <a:t>BOJA, OBLIK, OBJEKT</a:t>
          </a:r>
        </a:p>
      </dgm:t>
    </dgm:pt>
    <dgm:pt modelId="{2181CDCC-4162-426D-AE31-0EA3FD1A8C52}" type="parTrans" cxnId="{2D8D4483-CD8D-4221-92BB-14965550661A}">
      <dgm:prSet custT="1"/>
      <dgm:spPr/>
      <dgm:t>
        <a:bodyPr/>
        <a:lstStyle/>
        <a:p>
          <a:endParaRPr lang="hr-HR" sz="1600" b="1">
            <a:solidFill>
              <a:schemeClr val="accent1">
                <a:lumMod val="50000"/>
              </a:schemeClr>
            </a:solidFill>
            <a:latin typeface="+mj-lt"/>
          </a:endParaRPr>
        </a:p>
      </dgm:t>
    </dgm:pt>
    <dgm:pt modelId="{4383E5B9-0B56-4714-A5B6-EB99E77C0251}" type="sibTrans" cxnId="{2D8D4483-CD8D-4221-92BB-14965550661A}">
      <dgm:prSet/>
      <dgm:spPr/>
      <dgm:t>
        <a:bodyPr/>
        <a:lstStyle/>
        <a:p>
          <a:endParaRPr lang="hr-HR" sz="1600" b="1">
            <a:solidFill>
              <a:schemeClr val="accent1">
                <a:lumMod val="50000"/>
              </a:schemeClr>
            </a:solidFill>
            <a:latin typeface="+mj-lt"/>
          </a:endParaRPr>
        </a:p>
      </dgm:t>
    </dgm:pt>
    <dgm:pt modelId="{3F51B0AE-19BF-44C5-89D1-4E8410D04A0E}">
      <dgm:prSet phldrT="[Text]" custT="1"/>
      <dgm:spPr/>
      <dgm:t>
        <a:bodyPr/>
        <a:lstStyle/>
        <a:p>
          <a:r>
            <a:rPr lang="hr-HR" sz="1600" b="1" dirty="0">
              <a:solidFill>
                <a:schemeClr val="accent1">
                  <a:lumMod val="50000"/>
                </a:schemeClr>
              </a:solidFill>
              <a:latin typeface="+mj-lt"/>
            </a:rPr>
            <a:t>LIKOVI</a:t>
          </a:r>
        </a:p>
      </dgm:t>
    </dgm:pt>
    <dgm:pt modelId="{EA3E9AFC-F93E-4768-AA50-A82FF7EC08EE}" type="parTrans" cxnId="{B59474E2-6BE4-4D27-8CFC-BD4951AA67FC}">
      <dgm:prSet custT="1"/>
      <dgm:spPr/>
      <dgm:t>
        <a:bodyPr/>
        <a:lstStyle/>
        <a:p>
          <a:endParaRPr lang="hr-HR" sz="1600" b="1">
            <a:solidFill>
              <a:schemeClr val="accent1">
                <a:lumMod val="50000"/>
              </a:schemeClr>
            </a:solidFill>
            <a:latin typeface="+mj-lt"/>
          </a:endParaRPr>
        </a:p>
      </dgm:t>
    </dgm:pt>
    <dgm:pt modelId="{0F4A6464-9374-487C-9B5B-A388E4315F03}" type="sibTrans" cxnId="{B59474E2-6BE4-4D27-8CFC-BD4951AA67FC}">
      <dgm:prSet/>
      <dgm:spPr/>
      <dgm:t>
        <a:bodyPr/>
        <a:lstStyle/>
        <a:p>
          <a:endParaRPr lang="hr-HR" sz="1600" b="1">
            <a:solidFill>
              <a:schemeClr val="accent1">
                <a:lumMod val="50000"/>
              </a:schemeClr>
            </a:solidFill>
            <a:latin typeface="+mj-lt"/>
          </a:endParaRPr>
        </a:p>
      </dgm:t>
    </dgm:pt>
    <dgm:pt modelId="{717713E1-949F-4786-A3AD-CA32BC09FC79}">
      <dgm:prSet phldrT="[Text]" custT="1"/>
      <dgm:spPr/>
      <dgm:t>
        <a:bodyPr/>
        <a:lstStyle/>
        <a:p>
          <a:r>
            <a:rPr lang="hr-HR" sz="1600" b="1" dirty="0">
              <a:solidFill>
                <a:schemeClr val="accent1">
                  <a:lumMod val="50000"/>
                </a:schemeClr>
              </a:solidFill>
              <a:latin typeface="+mj-lt"/>
            </a:rPr>
            <a:t>TEKST</a:t>
          </a:r>
        </a:p>
      </dgm:t>
    </dgm:pt>
    <dgm:pt modelId="{93F9E335-D070-4C4B-8B5D-087CB6D017A0}" type="parTrans" cxnId="{CAEE505A-7E19-49A9-BCFA-4F82016F56F0}">
      <dgm:prSet custT="1"/>
      <dgm:spPr/>
      <dgm:t>
        <a:bodyPr/>
        <a:lstStyle/>
        <a:p>
          <a:endParaRPr lang="hr-HR" sz="1600" b="1">
            <a:solidFill>
              <a:schemeClr val="accent1">
                <a:lumMod val="50000"/>
              </a:schemeClr>
            </a:solidFill>
            <a:latin typeface="+mj-lt"/>
          </a:endParaRPr>
        </a:p>
      </dgm:t>
    </dgm:pt>
    <dgm:pt modelId="{17A76E07-22FB-4E0B-940C-4A5FCB9951A3}" type="sibTrans" cxnId="{CAEE505A-7E19-49A9-BCFA-4F82016F56F0}">
      <dgm:prSet/>
      <dgm:spPr/>
      <dgm:t>
        <a:bodyPr/>
        <a:lstStyle/>
        <a:p>
          <a:endParaRPr lang="hr-HR" sz="1600" b="1">
            <a:solidFill>
              <a:schemeClr val="accent1">
                <a:lumMod val="50000"/>
              </a:schemeClr>
            </a:solidFill>
            <a:latin typeface="+mj-lt"/>
          </a:endParaRPr>
        </a:p>
      </dgm:t>
    </dgm:pt>
    <dgm:pt modelId="{EB624CE0-FB5E-4801-B164-8E06F3C6702F}">
      <dgm:prSet phldrT="[Text]" custT="1"/>
      <dgm:spPr/>
      <dgm:t>
        <a:bodyPr/>
        <a:lstStyle/>
        <a:p>
          <a:r>
            <a:rPr lang="hr-HR" sz="1600" b="1" dirty="0">
              <a:solidFill>
                <a:schemeClr val="accent1">
                  <a:lumMod val="50000"/>
                </a:schemeClr>
              </a:solidFill>
              <a:latin typeface="+mj-lt"/>
            </a:rPr>
            <a:t>VRIJEME</a:t>
          </a:r>
        </a:p>
      </dgm:t>
    </dgm:pt>
    <dgm:pt modelId="{AE7E3F01-7754-4C2E-9EDF-0DDD745F8D9C}" type="parTrans" cxnId="{3D5CF3E5-5160-49B6-9807-AD6832053504}">
      <dgm:prSet custT="1"/>
      <dgm:spPr/>
      <dgm:t>
        <a:bodyPr/>
        <a:lstStyle/>
        <a:p>
          <a:endParaRPr lang="hr-HR" sz="1600" b="1">
            <a:solidFill>
              <a:schemeClr val="accent1">
                <a:lumMod val="50000"/>
              </a:schemeClr>
            </a:solidFill>
            <a:latin typeface="+mj-lt"/>
          </a:endParaRPr>
        </a:p>
      </dgm:t>
    </dgm:pt>
    <dgm:pt modelId="{988D7165-F7E9-434E-A578-14B88E7669CF}" type="sibTrans" cxnId="{3D5CF3E5-5160-49B6-9807-AD6832053504}">
      <dgm:prSet/>
      <dgm:spPr/>
      <dgm:t>
        <a:bodyPr/>
        <a:lstStyle/>
        <a:p>
          <a:endParaRPr lang="hr-HR" sz="1600" b="1">
            <a:solidFill>
              <a:schemeClr val="accent1">
                <a:lumMod val="50000"/>
              </a:schemeClr>
            </a:solidFill>
            <a:latin typeface="+mj-lt"/>
          </a:endParaRPr>
        </a:p>
      </dgm:t>
    </dgm:pt>
    <dgm:pt modelId="{370E50B6-63FE-49F4-967D-4337AFB68928}">
      <dgm:prSet phldrT="[Text]" custT="1"/>
      <dgm:spPr/>
      <dgm:t>
        <a:bodyPr/>
        <a:lstStyle/>
        <a:p>
          <a:r>
            <a:rPr lang="hr-HR" sz="1600" b="1" dirty="0">
              <a:solidFill>
                <a:schemeClr val="accent1">
                  <a:lumMod val="50000"/>
                </a:schemeClr>
              </a:solidFill>
              <a:latin typeface="+mj-lt"/>
            </a:rPr>
            <a:t>PROSTOR</a:t>
          </a:r>
        </a:p>
      </dgm:t>
    </dgm:pt>
    <dgm:pt modelId="{79D989FF-EC4A-4BCD-8C99-710AB03A0F61}" type="parTrans" cxnId="{158DFF0E-A30B-4E97-9BDD-B34F1D1A3A5F}">
      <dgm:prSet custT="1"/>
      <dgm:spPr/>
      <dgm:t>
        <a:bodyPr/>
        <a:lstStyle/>
        <a:p>
          <a:endParaRPr lang="hr-HR" sz="1600" b="1">
            <a:solidFill>
              <a:schemeClr val="accent1">
                <a:lumMod val="50000"/>
              </a:schemeClr>
            </a:solidFill>
            <a:latin typeface="+mj-lt"/>
          </a:endParaRPr>
        </a:p>
      </dgm:t>
    </dgm:pt>
    <dgm:pt modelId="{D8315ACE-F984-4062-942C-903272786AD1}" type="sibTrans" cxnId="{158DFF0E-A30B-4E97-9BDD-B34F1D1A3A5F}">
      <dgm:prSet/>
      <dgm:spPr/>
      <dgm:t>
        <a:bodyPr/>
        <a:lstStyle/>
        <a:p>
          <a:endParaRPr lang="hr-HR" sz="1600" b="1">
            <a:solidFill>
              <a:schemeClr val="accent1">
                <a:lumMod val="50000"/>
              </a:schemeClr>
            </a:solidFill>
            <a:latin typeface="+mj-lt"/>
          </a:endParaRPr>
        </a:p>
      </dgm:t>
    </dgm:pt>
    <dgm:pt modelId="{98551E61-293A-4B84-A9FA-C94838436E36}">
      <dgm:prSet phldrT="[Text]" custT="1"/>
      <dgm:spPr/>
      <dgm:t>
        <a:bodyPr/>
        <a:lstStyle/>
        <a:p>
          <a:r>
            <a:rPr lang="hr-HR" sz="1600" b="1" dirty="0">
              <a:solidFill>
                <a:schemeClr val="accent1">
                  <a:lumMod val="50000"/>
                </a:schemeClr>
              </a:solidFill>
              <a:latin typeface="+mj-lt"/>
            </a:rPr>
            <a:t>ODNOSI</a:t>
          </a:r>
        </a:p>
      </dgm:t>
    </dgm:pt>
    <dgm:pt modelId="{81EC2349-371E-4045-8BF6-0E0A0C328CA3}" type="parTrans" cxnId="{E5AA8DC3-10EC-43BA-B58E-90BEF54EE899}">
      <dgm:prSet custT="1"/>
      <dgm:spPr/>
      <dgm:t>
        <a:bodyPr/>
        <a:lstStyle/>
        <a:p>
          <a:endParaRPr lang="hr-HR" sz="1600" b="1">
            <a:solidFill>
              <a:schemeClr val="accent1">
                <a:lumMod val="50000"/>
              </a:schemeClr>
            </a:solidFill>
            <a:latin typeface="+mj-lt"/>
          </a:endParaRPr>
        </a:p>
      </dgm:t>
    </dgm:pt>
    <dgm:pt modelId="{0C342D4B-8B6A-4461-B196-40F9695B726A}" type="sibTrans" cxnId="{E5AA8DC3-10EC-43BA-B58E-90BEF54EE899}">
      <dgm:prSet/>
      <dgm:spPr/>
      <dgm:t>
        <a:bodyPr/>
        <a:lstStyle/>
        <a:p>
          <a:endParaRPr lang="hr-HR" sz="1600" b="1">
            <a:solidFill>
              <a:schemeClr val="accent1">
                <a:lumMod val="50000"/>
              </a:schemeClr>
            </a:solidFill>
            <a:latin typeface="+mj-lt"/>
          </a:endParaRPr>
        </a:p>
      </dgm:t>
    </dgm:pt>
    <dgm:pt modelId="{7D97B640-9CEB-4E52-AE5C-5EBB6BC51657}" type="pres">
      <dgm:prSet presAssocID="{612A6D9E-9F39-4426-A6FA-E5BCA5B12918}" presName="Name0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278DEBC1-6D89-460B-8E22-DD816F501D76}" type="pres">
      <dgm:prSet presAssocID="{2AF79211-785C-4741-82ED-2CBE6098A3FA}" presName="centerShape" presStyleLbl="node0" presStyleIdx="0" presStyleCnt="1" custScaleX="124848" custScaleY="127542"/>
      <dgm:spPr/>
    </dgm:pt>
    <dgm:pt modelId="{8C460570-459F-44BB-A288-80CFD4A0AB47}" type="pres">
      <dgm:prSet presAssocID="{2181CDCC-4162-426D-AE31-0EA3FD1A8C52}" presName="parTrans" presStyleLbl="sibTrans2D1" presStyleIdx="0" presStyleCnt="6"/>
      <dgm:spPr/>
    </dgm:pt>
    <dgm:pt modelId="{8E666E51-30D5-4586-81FA-0EBC16F7A559}" type="pres">
      <dgm:prSet presAssocID="{2181CDCC-4162-426D-AE31-0EA3FD1A8C52}" presName="connectorText" presStyleLbl="sibTrans2D1" presStyleIdx="0" presStyleCnt="6"/>
      <dgm:spPr/>
    </dgm:pt>
    <dgm:pt modelId="{ADEA4385-EE96-42CD-9565-3E93FAAB66EE}" type="pres">
      <dgm:prSet presAssocID="{64CCD31A-0BD3-4533-A04F-30EA061A50C8}" presName="node" presStyleLbl="node1" presStyleIdx="0" presStyleCnt="6">
        <dgm:presLayoutVars>
          <dgm:bulletEnabled val="1"/>
        </dgm:presLayoutVars>
      </dgm:prSet>
      <dgm:spPr/>
    </dgm:pt>
    <dgm:pt modelId="{D76C9D90-4734-43B8-B6D1-C0977D145A99}" type="pres">
      <dgm:prSet presAssocID="{EA3E9AFC-F93E-4768-AA50-A82FF7EC08EE}" presName="parTrans" presStyleLbl="sibTrans2D1" presStyleIdx="1" presStyleCnt="6"/>
      <dgm:spPr/>
    </dgm:pt>
    <dgm:pt modelId="{D1206EF2-9458-40BE-8647-60572D32CE80}" type="pres">
      <dgm:prSet presAssocID="{EA3E9AFC-F93E-4768-AA50-A82FF7EC08EE}" presName="connectorText" presStyleLbl="sibTrans2D1" presStyleIdx="1" presStyleCnt="6"/>
      <dgm:spPr/>
    </dgm:pt>
    <dgm:pt modelId="{50B5E5AD-78CA-40A9-802B-205A7E1D68FD}" type="pres">
      <dgm:prSet presAssocID="{3F51B0AE-19BF-44C5-89D1-4E8410D04A0E}" presName="node" presStyleLbl="node1" presStyleIdx="1" presStyleCnt="6">
        <dgm:presLayoutVars>
          <dgm:bulletEnabled val="1"/>
        </dgm:presLayoutVars>
      </dgm:prSet>
      <dgm:spPr/>
    </dgm:pt>
    <dgm:pt modelId="{10718F92-0795-4703-AF46-A646F8BB228E}" type="pres">
      <dgm:prSet presAssocID="{93F9E335-D070-4C4B-8B5D-087CB6D017A0}" presName="parTrans" presStyleLbl="sibTrans2D1" presStyleIdx="2" presStyleCnt="6"/>
      <dgm:spPr/>
    </dgm:pt>
    <dgm:pt modelId="{6E0FD6CD-E167-4252-B084-7BC8FA961AB9}" type="pres">
      <dgm:prSet presAssocID="{93F9E335-D070-4C4B-8B5D-087CB6D017A0}" presName="connectorText" presStyleLbl="sibTrans2D1" presStyleIdx="2" presStyleCnt="6"/>
      <dgm:spPr/>
    </dgm:pt>
    <dgm:pt modelId="{6F69AF15-6C39-4030-9D82-F6C8EFA4E718}" type="pres">
      <dgm:prSet presAssocID="{717713E1-949F-4786-A3AD-CA32BC09FC79}" presName="node" presStyleLbl="node1" presStyleIdx="2" presStyleCnt="6">
        <dgm:presLayoutVars>
          <dgm:bulletEnabled val="1"/>
        </dgm:presLayoutVars>
      </dgm:prSet>
      <dgm:spPr/>
    </dgm:pt>
    <dgm:pt modelId="{5F86E812-9C8D-4700-AE0B-346D2FBB701F}" type="pres">
      <dgm:prSet presAssocID="{AE7E3F01-7754-4C2E-9EDF-0DDD745F8D9C}" presName="parTrans" presStyleLbl="sibTrans2D1" presStyleIdx="3" presStyleCnt="6"/>
      <dgm:spPr/>
    </dgm:pt>
    <dgm:pt modelId="{1497AE40-BB1A-467A-998F-FEBFC3EB7344}" type="pres">
      <dgm:prSet presAssocID="{AE7E3F01-7754-4C2E-9EDF-0DDD745F8D9C}" presName="connectorText" presStyleLbl="sibTrans2D1" presStyleIdx="3" presStyleCnt="6"/>
      <dgm:spPr/>
    </dgm:pt>
    <dgm:pt modelId="{51110D92-6C94-49E3-9FEF-94C388A5CC54}" type="pres">
      <dgm:prSet presAssocID="{EB624CE0-FB5E-4801-B164-8E06F3C6702F}" presName="node" presStyleLbl="node1" presStyleIdx="3" presStyleCnt="6">
        <dgm:presLayoutVars>
          <dgm:bulletEnabled val="1"/>
        </dgm:presLayoutVars>
      </dgm:prSet>
      <dgm:spPr/>
    </dgm:pt>
    <dgm:pt modelId="{0C844AD6-A3BD-4D2E-9DA4-BDAB54904418}" type="pres">
      <dgm:prSet presAssocID="{79D989FF-EC4A-4BCD-8C99-710AB03A0F61}" presName="parTrans" presStyleLbl="sibTrans2D1" presStyleIdx="4" presStyleCnt="6"/>
      <dgm:spPr/>
    </dgm:pt>
    <dgm:pt modelId="{2366C183-D480-4D38-B4C0-F577E1B99D4F}" type="pres">
      <dgm:prSet presAssocID="{79D989FF-EC4A-4BCD-8C99-710AB03A0F61}" presName="connectorText" presStyleLbl="sibTrans2D1" presStyleIdx="4" presStyleCnt="6"/>
      <dgm:spPr/>
    </dgm:pt>
    <dgm:pt modelId="{EFE8FFAF-5BFB-464C-AA33-D681663F3C15}" type="pres">
      <dgm:prSet presAssocID="{370E50B6-63FE-49F4-967D-4337AFB68928}" presName="node" presStyleLbl="node1" presStyleIdx="4" presStyleCnt="6">
        <dgm:presLayoutVars>
          <dgm:bulletEnabled val="1"/>
        </dgm:presLayoutVars>
      </dgm:prSet>
      <dgm:spPr/>
    </dgm:pt>
    <dgm:pt modelId="{183A0DEA-71E8-4396-94C9-59ED3CFC5D21}" type="pres">
      <dgm:prSet presAssocID="{81EC2349-371E-4045-8BF6-0E0A0C328CA3}" presName="parTrans" presStyleLbl="sibTrans2D1" presStyleIdx="5" presStyleCnt="6"/>
      <dgm:spPr/>
    </dgm:pt>
    <dgm:pt modelId="{B95634E5-4CE2-4E7C-B42E-C5AE767A9BD8}" type="pres">
      <dgm:prSet presAssocID="{81EC2349-371E-4045-8BF6-0E0A0C328CA3}" presName="connectorText" presStyleLbl="sibTrans2D1" presStyleIdx="5" presStyleCnt="6"/>
      <dgm:spPr/>
    </dgm:pt>
    <dgm:pt modelId="{E690C1D1-FA3D-4CE0-BB19-E36512655777}" type="pres">
      <dgm:prSet presAssocID="{98551E61-293A-4B84-A9FA-C94838436E36}" presName="node" presStyleLbl="node1" presStyleIdx="5" presStyleCnt="6">
        <dgm:presLayoutVars>
          <dgm:bulletEnabled val="1"/>
        </dgm:presLayoutVars>
      </dgm:prSet>
      <dgm:spPr/>
    </dgm:pt>
  </dgm:ptLst>
  <dgm:cxnLst>
    <dgm:cxn modelId="{B2957B09-D51D-4D25-B8B6-D1FB63B22FF5}" type="presOf" srcId="{79D989FF-EC4A-4BCD-8C99-710AB03A0F61}" destId="{2366C183-D480-4D38-B4C0-F577E1B99D4F}" srcOrd="1" destOrd="0" presId="urn:microsoft.com/office/officeart/2005/8/layout/radial5"/>
    <dgm:cxn modelId="{2C03190B-D0B9-42E1-9206-4ECE5D26C59F}" type="presOf" srcId="{AE7E3F01-7754-4C2E-9EDF-0DDD745F8D9C}" destId="{5F86E812-9C8D-4700-AE0B-346D2FBB701F}" srcOrd="0" destOrd="0" presId="urn:microsoft.com/office/officeart/2005/8/layout/radial5"/>
    <dgm:cxn modelId="{158DFF0E-A30B-4E97-9BDD-B34F1D1A3A5F}" srcId="{2AF79211-785C-4741-82ED-2CBE6098A3FA}" destId="{370E50B6-63FE-49F4-967D-4337AFB68928}" srcOrd="4" destOrd="0" parTransId="{79D989FF-EC4A-4BCD-8C99-710AB03A0F61}" sibTransId="{D8315ACE-F984-4062-942C-903272786AD1}"/>
    <dgm:cxn modelId="{88BBE91C-5D80-4BE3-9501-1401231A9D18}" type="presOf" srcId="{2AF79211-785C-4741-82ED-2CBE6098A3FA}" destId="{278DEBC1-6D89-460B-8E22-DD816F501D76}" srcOrd="0" destOrd="0" presId="urn:microsoft.com/office/officeart/2005/8/layout/radial5"/>
    <dgm:cxn modelId="{A4463520-F4C8-4D3F-BDA7-7E487775466C}" type="presOf" srcId="{370E50B6-63FE-49F4-967D-4337AFB68928}" destId="{EFE8FFAF-5BFB-464C-AA33-D681663F3C15}" srcOrd="0" destOrd="0" presId="urn:microsoft.com/office/officeart/2005/8/layout/radial5"/>
    <dgm:cxn modelId="{E40ADC21-1C75-42E2-8B92-599A91C139BD}" srcId="{612A6D9E-9F39-4426-A6FA-E5BCA5B12918}" destId="{2AF79211-785C-4741-82ED-2CBE6098A3FA}" srcOrd="0" destOrd="0" parTransId="{931976AB-FA17-4B42-A7B7-2705FCBBD501}" sibTransId="{B18C2350-7772-4A54-848B-E346489C24AF}"/>
    <dgm:cxn modelId="{56AAEE3A-6EB3-40AD-BDF6-225C932AAF48}" type="presOf" srcId="{AE7E3F01-7754-4C2E-9EDF-0DDD745F8D9C}" destId="{1497AE40-BB1A-467A-998F-FEBFC3EB7344}" srcOrd="1" destOrd="0" presId="urn:microsoft.com/office/officeart/2005/8/layout/radial5"/>
    <dgm:cxn modelId="{9EFDFD67-18BE-4244-AEF4-54B1553F5AC3}" type="presOf" srcId="{2181CDCC-4162-426D-AE31-0EA3FD1A8C52}" destId="{8C460570-459F-44BB-A288-80CFD4A0AB47}" srcOrd="0" destOrd="0" presId="urn:microsoft.com/office/officeart/2005/8/layout/radial5"/>
    <dgm:cxn modelId="{37F7066A-EE41-4A61-8CCC-66B2FF097419}" type="presOf" srcId="{98551E61-293A-4B84-A9FA-C94838436E36}" destId="{E690C1D1-FA3D-4CE0-BB19-E36512655777}" srcOrd="0" destOrd="0" presId="urn:microsoft.com/office/officeart/2005/8/layout/radial5"/>
    <dgm:cxn modelId="{7FD3B96E-D443-4E2B-A93D-FA0553A0C338}" type="presOf" srcId="{3F51B0AE-19BF-44C5-89D1-4E8410D04A0E}" destId="{50B5E5AD-78CA-40A9-802B-205A7E1D68FD}" srcOrd="0" destOrd="0" presId="urn:microsoft.com/office/officeart/2005/8/layout/radial5"/>
    <dgm:cxn modelId="{42E4F074-99E1-448C-B61D-0C426D3E77F0}" type="presOf" srcId="{717713E1-949F-4786-A3AD-CA32BC09FC79}" destId="{6F69AF15-6C39-4030-9D82-F6C8EFA4E718}" srcOrd="0" destOrd="0" presId="urn:microsoft.com/office/officeart/2005/8/layout/radial5"/>
    <dgm:cxn modelId="{E03E2E55-BA8B-4D47-9103-C6130EA4FBC7}" type="presOf" srcId="{81EC2349-371E-4045-8BF6-0E0A0C328CA3}" destId="{B95634E5-4CE2-4E7C-B42E-C5AE767A9BD8}" srcOrd="1" destOrd="0" presId="urn:microsoft.com/office/officeart/2005/8/layout/radial5"/>
    <dgm:cxn modelId="{7558E779-FDF9-4C47-A292-09588951A068}" type="presOf" srcId="{79D989FF-EC4A-4BCD-8C99-710AB03A0F61}" destId="{0C844AD6-A3BD-4D2E-9DA4-BDAB54904418}" srcOrd="0" destOrd="0" presId="urn:microsoft.com/office/officeart/2005/8/layout/radial5"/>
    <dgm:cxn modelId="{CAEE505A-7E19-49A9-BCFA-4F82016F56F0}" srcId="{2AF79211-785C-4741-82ED-2CBE6098A3FA}" destId="{717713E1-949F-4786-A3AD-CA32BC09FC79}" srcOrd="2" destOrd="0" parTransId="{93F9E335-D070-4C4B-8B5D-087CB6D017A0}" sibTransId="{17A76E07-22FB-4E0B-940C-4A5FCB9951A3}"/>
    <dgm:cxn modelId="{BDE0A080-BC6E-4696-9E04-127FB6F60164}" type="presOf" srcId="{EB624CE0-FB5E-4801-B164-8E06F3C6702F}" destId="{51110D92-6C94-49E3-9FEF-94C388A5CC54}" srcOrd="0" destOrd="0" presId="urn:microsoft.com/office/officeart/2005/8/layout/radial5"/>
    <dgm:cxn modelId="{2D8D4483-CD8D-4221-92BB-14965550661A}" srcId="{2AF79211-785C-4741-82ED-2CBE6098A3FA}" destId="{64CCD31A-0BD3-4533-A04F-30EA061A50C8}" srcOrd="0" destOrd="0" parTransId="{2181CDCC-4162-426D-AE31-0EA3FD1A8C52}" sibTransId="{4383E5B9-0B56-4714-A5B6-EB99E77C0251}"/>
    <dgm:cxn modelId="{EF392884-344D-4967-9C47-3232055C655D}" type="presOf" srcId="{81EC2349-371E-4045-8BF6-0E0A0C328CA3}" destId="{183A0DEA-71E8-4396-94C9-59ED3CFC5D21}" srcOrd="0" destOrd="0" presId="urn:microsoft.com/office/officeart/2005/8/layout/radial5"/>
    <dgm:cxn modelId="{83260A8C-8B1A-4CD8-87FF-E9BE44303CC1}" type="presOf" srcId="{93F9E335-D070-4C4B-8B5D-087CB6D017A0}" destId="{6E0FD6CD-E167-4252-B084-7BC8FA961AB9}" srcOrd="1" destOrd="0" presId="urn:microsoft.com/office/officeart/2005/8/layout/radial5"/>
    <dgm:cxn modelId="{1775BD8E-E0E6-43D8-B27B-765B73753823}" type="presOf" srcId="{64CCD31A-0BD3-4533-A04F-30EA061A50C8}" destId="{ADEA4385-EE96-42CD-9565-3E93FAAB66EE}" srcOrd="0" destOrd="0" presId="urn:microsoft.com/office/officeart/2005/8/layout/radial5"/>
    <dgm:cxn modelId="{C8D18F8F-7509-430B-B614-2FDC224E1730}" type="presOf" srcId="{612A6D9E-9F39-4426-A6FA-E5BCA5B12918}" destId="{7D97B640-9CEB-4E52-AE5C-5EBB6BC51657}" srcOrd="0" destOrd="0" presId="urn:microsoft.com/office/officeart/2005/8/layout/radial5"/>
    <dgm:cxn modelId="{D3D5CEB8-66D2-4555-A6D4-AF4C3F78A476}" type="presOf" srcId="{93F9E335-D070-4C4B-8B5D-087CB6D017A0}" destId="{10718F92-0795-4703-AF46-A646F8BB228E}" srcOrd="0" destOrd="0" presId="urn:microsoft.com/office/officeart/2005/8/layout/radial5"/>
    <dgm:cxn modelId="{4892FCB9-D8CC-49C5-AD3F-3D5B5DED6E8D}" type="presOf" srcId="{EA3E9AFC-F93E-4768-AA50-A82FF7EC08EE}" destId="{D76C9D90-4734-43B8-B6D1-C0977D145A99}" srcOrd="0" destOrd="0" presId="urn:microsoft.com/office/officeart/2005/8/layout/radial5"/>
    <dgm:cxn modelId="{00C572BB-4E50-4EE3-9070-84271AA6AEB9}" type="presOf" srcId="{EA3E9AFC-F93E-4768-AA50-A82FF7EC08EE}" destId="{D1206EF2-9458-40BE-8647-60572D32CE80}" srcOrd="1" destOrd="0" presId="urn:microsoft.com/office/officeart/2005/8/layout/radial5"/>
    <dgm:cxn modelId="{E5AA8DC3-10EC-43BA-B58E-90BEF54EE899}" srcId="{2AF79211-785C-4741-82ED-2CBE6098A3FA}" destId="{98551E61-293A-4B84-A9FA-C94838436E36}" srcOrd="5" destOrd="0" parTransId="{81EC2349-371E-4045-8BF6-0E0A0C328CA3}" sibTransId="{0C342D4B-8B6A-4461-B196-40F9695B726A}"/>
    <dgm:cxn modelId="{2F2454D1-AAA6-4669-A82B-4E35FDC2F57C}" type="presOf" srcId="{2181CDCC-4162-426D-AE31-0EA3FD1A8C52}" destId="{8E666E51-30D5-4586-81FA-0EBC16F7A559}" srcOrd="1" destOrd="0" presId="urn:microsoft.com/office/officeart/2005/8/layout/radial5"/>
    <dgm:cxn modelId="{B59474E2-6BE4-4D27-8CFC-BD4951AA67FC}" srcId="{2AF79211-785C-4741-82ED-2CBE6098A3FA}" destId="{3F51B0AE-19BF-44C5-89D1-4E8410D04A0E}" srcOrd="1" destOrd="0" parTransId="{EA3E9AFC-F93E-4768-AA50-A82FF7EC08EE}" sibTransId="{0F4A6464-9374-487C-9B5B-A388E4315F03}"/>
    <dgm:cxn modelId="{3D5CF3E5-5160-49B6-9807-AD6832053504}" srcId="{2AF79211-785C-4741-82ED-2CBE6098A3FA}" destId="{EB624CE0-FB5E-4801-B164-8E06F3C6702F}" srcOrd="3" destOrd="0" parTransId="{AE7E3F01-7754-4C2E-9EDF-0DDD745F8D9C}" sibTransId="{988D7165-F7E9-434E-A578-14B88E7669CF}"/>
    <dgm:cxn modelId="{9A491E4C-6F79-4799-9589-5F1F4A1ECE74}" type="presParOf" srcId="{7D97B640-9CEB-4E52-AE5C-5EBB6BC51657}" destId="{278DEBC1-6D89-460B-8E22-DD816F501D76}" srcOrd="0" destOrd="0" presId="urn:microsoft.com/office/officeart/2005/8/layout/radial5"/>
    <dgm:cxn modelId="{F36D6B05-E45C-4D08-B10B-FDB10F391FF7}" type="presParOf" srcId="{7D97B640-9CEB-4E52-AE5C-5EBB6BC51657}" destId="{8C460570-459F-44BB-A288-80CFD4A0AB47}" srcOrd="1" destOrd="0" presId="urn:microsoft.com/office/officeart/2005/8/layout/radial5"/>
    <dgm:cxn modelId="{828A6230-9405-499B-B9F6-9363DAD06143}" type="presParOf" srcId="{8C460570-459F-44BB-A288-80CFD4A0AB47}" destId="{8E666E51-30D5-4586-81FA-0EBC16F7A559}" srcOrd="0" destOrd="0" presId="urn:microsoft.com/office/officeart/2005/8/layout/radial5"/>
    <dgm:cxn modelId="{627651AF-898F-448B-908E-E26398715104}" type="presParOf" srcId="{7D97B640-9CEB-4E52-AE5C-5EBB6BC51657}" destId="{ADEA4385-EE96-42CD-9565-3E93FAAB66EE}" srcOrd="2" destOrd="0" presId="urn:microsoft.com/office/officeart/2005/8/layout/radial5"/>
    <dgm:cxn modelId="{9BC5B742-7047-41DA-A134-A821BBAC45BA}" type="presParOf" srcId="{7D97B640-9CEB-4E52-AE5C-5EBB6BC51657}" destId="{D76C9D90-4734-43B8-B6D1-C0977D145A99}" srcOrd="3" destOrd="0" presId="urn:microsoft.com/office/officeart/2005/8/layout/radial5"/>
    <dgm:cxn modelId="{D8C9B5C2-582A-4371-8AF9-1818A1B16107}" type="presParOf" srcId="{D76C9D90-4734-43B8-B6D1-C0977D145A99}" destId="{D1206EF2-9458-40BE-8647-60572D32CE80}" srcOrd="0" destOrd="0" presId="urn:microsoft.com/office/officeart/2005/8/layout/radial5"/>
    <dgm:cxn modelId="{96986638-1D70-4BB6-B3E2-97244F1D6212}" type="presParOf" srcId="{7D97B640-9CEB-4E52-AE5C-5EBB6BC51657}" destId="{50B5E5AD-78CA-40A9-802B-205A7E1D68FD}" srcOrd="4" destOrd="0" presId="urn:microsoft.com/office/officeart/2005/8/layout/radial5"/>
    <dgm:cxn modelId="{5CB4D81C-8A33-4AB6-9395-ACF11A8BA159}" type="presParOf" srcId="{7D97B640-9CEB-4E52-AE5C-5EBB6BC51657}" destId="{10718F92-0795-4703-AF46-A646F8BB228E}" srcOrd="5" destOrd="0" presId="urn:microsoft.com/office/officeart/2005/8/layout/radial5"/>
    <dgm:cxn modelId="{F240786B-39BC-403D-BF23-7AE4C5B59672}" type="presParOf" srcId="{10718F92-0795-4703-AF46-A646F8BB228E}" destId="{6E0FD6CD-E167-4252-B084-7BC8FA961AB9}" srcOrd="0" destOrd="0" presId="urn:microsoft.com/office/officeart/2005/8/layout/radial5"/>
    <dgm:cxn modelId="{D9F842F9-3BA8-47BA-BB95-ACE298D86EC6}" type="presParOf" srcId="{7D97B640-9CEB-4E52-AE5C-5EBB6BC51657}" destId="{6F69AF15-6C39-4030-9D82-F6C8EFA4E718}" srcOrd="6" destOrd="0" presId="urn:microsoft.com/office/officeart/2005/8/layout/radial5"/>
    <dgm:cxn modelId="{92F73AA2-AFBB-4E3A-95C4-B6BDE4CBE777}" type="presParOf" srcId="{7D97B640-9CEB-4E52-AE5C-5EBB6BC51657}" destId="{5F86E812-9C8D-4700-AE0B-346D2FBB701F}" srcOrd="7" destOrd="0" presId="urn:microsoft.com/office/officeart/2005/8/layout/radial5"/>
    <dgm:cxn modelId="{FBCBDD65-9001-425B-A5FC-15807409B8BC}" type="presParOf" srcId="{5F86E812-9C8D-4700-AE0B-346D2FBB701F}" destId="{1497AE40-BB1A-467A-998F-FEBFC3EB7344}" srcOrd="0" destOrd="0" presId="urn:microsoft.com/office/officeart/2005/8/layout/radial5"/>
    <dgm:cxn modelId="{4D6A674A-E892-4CEC-B93A-5A3496A6C22D}" type="presParOf" srcId="{7D97B640-9CEB-4E52-AE5C-5EBB6BC51657}" destId="{51110D92-6C94-49E3-9FEF-94C388A5CC54}" srcOrd="8" destOrd="0" presId="urn:microsoft.com/office/officeart/2005/8/layout/radial5"/>
    <dgm:cxn modelId="{06BE1FFF-FAEC-4B49-A85D-6E8F189420B0}" type="presParOf" srcId="{7D97B640-9CEB-4E52-AE5C-5EBB6BC51657}" destId="{0C844AD6-A3BD-4D2E-9DA4-BDAB54904418}" srcOrd="9" destOrd="0" presId="urn:microsoft.com/office/officeart/2005/8/layout/radial5"/>
    <dgm:cxn modelId="{77FCB5F0-978E-42A2-9801-2BEA1AB15E5D}" type="presParOf" srcId="{0C844AD6-A3BD-4D2E-9DA4-BDAB54904418}" destId="{2366C183-D480-4D38-B4C0-F577E1B99D4F}" srcOrd="0" destOrd="0" presId="urn:microsoft.com/office/officeart/2005/8/layout/radial5"/>
    <dgm:cxn modelId="{BFC3E8AA-B02C-4C11-8737-288BE5520C62}" type="presParOf" srcId="{7D97B640-9CEB-4E52-AE5C-5EBB6BC51657}" destId="{EFE8FFAF-5BFB-464C-AA33-D681663F3C15}" srcOrd="10" destOrd="0" presId="urn:microsoft.com/office/officeart/2005/8/layout/radial5"/>
    <dgm:cxn modelId="{5EA6549D-6FE5-42A1-93FC-5CC6A1B6A677}" type="presParOf" srcId="{7D97B640-9CEB-4E52-AE5C-5EBB6BC51657}" destId="{183A0DEA-71E8-4396-94C9-59ED3CFC5D21}" srcOrd="11" destOrd="0" presId="urn:microsoft.com/office/officeart/2005/8/layout/radial5"/>
    <dgm:cxn modelId="{5AE17AA7-09FE-4C4B-BC97-79B3B629320D}" type="presParOf" srcId="{183A0DEA-71E8-4396-94C9-59ED3CFC5D21}" destId="{B95634E5-4CE2-4E7C-B42E-C5AE767A9BD8}" srcOrd="0" destOrd="0" presId="urn:microsoft.com/office/officeart/2005/8/layout/radial5"/>
    <dgm:cxn modelId="{9F1AF913-2493-45A8-A4D9-CDF15F238B9A}" type="presParOf" srcId="{7D97B640-9CEB-4E52-AE5C-5EBB6BC51657}" destId="{E690C1D1-FA3D-4CE0-BB19-E36512655777}" srcOrd="12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12A6D9E-9F39-4426-A6FA-E5BCA5B12918}" type="doc">
      <dgm:prSet loTypeId="urn:microsoft.com/office/officeart/2005/8/layout/radial5" loCatId="cycle" qsTypeId="urn:microsoft.com/office/officeart/2005/8/quickstyle/simple2" qsCatId="simple" csTypeId="urn:microsoft.com/office/officeart/2005/8/colors/colorful4" csCatId="colorful" phldr="1"/>
      <dgm:spPr/>
      <dgm:t>
        <a:bodyPr/>
        <a:lstStyle/>
        <a:p>
          <a:endParaRPr lang="hr-HR"/>
        </a:p>
      </dgm:t>
    </dgm:pt>
    <dgm:pt modelId="{2AF79211-785C-4741-82ED-2CBE6098A3FA}">
      <dgm:prSet phldrT="[Text]" custT="1"/>
      <dgm:spPr/>
      <dgm:t>
        <a:bodyPr/>
        <a:lstStyle/>
        <a:p>
          <a:r>
            <a:rPr lang="hr-HR" sz="2000" b="1" dirty="0">
              <a:solidFill>
                <a:schemeClr val="tx1"/>
              </a:solidFill>
              <a:latin typeface="+mj-lt"/>
            </a:rPr>
            <a:t>DOŽIVLJAJ</a:t>
          </a:r>
        </a:p>
      </dgm:t>
    </dgm:pt>
    <dgm:pt modelId="{931976AB-FA17-4B42-A7B7-2705FCBBD501}" type="parTrans" cxnId="{E40ADC21-1C75-42E2-8B92-599A91C139BD}">
      <dgm:prSet/>
      <dgm:spPr/>
      <dgm:t>
        <a:bodyPr/>
        <a:lstStyle/>
        <a:p>
          <a:endParaRPr lang="hr-HR" sz="1600" b="1">
            <a:solidFill>
              <a:schemeClr val="accent1">
                <a:lumMod val="50000"/>
              </a:schemeClr>
            </a:solidFill>
            <a:latin typeface="+mj-lt"/>
          </a:endParaRPr>
        </a:p>
      </dgm:t>
    </dgm:pt>
    <dgm:pt modelId="{B18C2350-7772-4A54-848B-E346489C24AF}" type="sibTrans" cxnId="{E40ADC21-1C75-42E2-8B92-599A91C139BD}">
      <dgm:prSet/>
      <dgm:spPr/>
      <dgm:t>
        <a:bodyPr/>
        <a:lstStyle/>
        <a:p>
          <a:endParaRPr lang="hr-HR" sz="1600" b="1">
            <a:solidFill>
              <a:schemeClr val="accent1">
                <a:lumMod val="50000"/>
              </a:schemeClr>
            </a:solidFill>
            <a:latin typeface="+mj-lt"/>
          </a:endParaRPr>
        </a:p>
      </dgm:t>
    </dgm:pt>
    <dgm:pt modelId="{64CCD31A-0BD3-4533-A04F-30EA061A50C8}">
      <dgm:prSet phldrT="[Text]" custT="1"/>
      <dgm:spPr/>
      <dgm:t>
        <a:bodyPr/>
        <a:lstStyle/>
        <a:p>
          <a:r>
            <a:rPr lang="hr-HR" sz="1600" b="1" dirty="0">
              <a:solidFill>
                <a:schemeClr val="accent1">
                  <a:lumMod val="50000"/>
                </a:schemeClr>
              </a:solidFill>
              <a:latin typeface="+mj-lt"/>
            </a:rPr>
            <a:t>BOJA, OBLIK, OBJEKT</a:t>
          </a:r>
        </a:p>
      </dgm:t>
    </dgm:pt>
    <dgm:pt modelId="{2181CDCC-4162-426D-AE31-0EA3FD1A8C52}" type="parTrans" cxnId="{2D8D4483-CD8D-4221-92BB-14965550661A}">
      <dgm:prSet custT="1"/>
      <dgm:spPr/>
      <dgm:t>
        <a:bodyPr/>
        <a:lstStyle/>
        <a:p>
          <a:endParaRPr lang="hr-HR" sz="1600" b="1">
            <a:solidFill>
              <a:schemeClr val="accent1">
                <a:lumMod val="50000"/>
              </a:schemeClr>
            </a:solidFill>
            <a:latin typeface="+mj-lt"/>
          </a:endParaRPr>
        </a:p>
      </dgm:t>
    </dgm:pt>
    <dgm:pt modelId="{4383E5B9-0B56-4714-A5B6-EB99E77C0251}" type="sibTrans" cxnId="{2D8D4483-CD8D-4221-92BB-14965550661A}">
      <dgm:prSet/>
      <dgm:spPr/>
      <dgm:t>
        <a:bodyPr/>
        <a:lstStyle/>
        <a:p>
          <a:endParaRPr lang="hr-HR" sz="1600" b="1">
            <a:solidFill>
              <a:schemeClr val="accent1">
                <a:lumMod val="50000"/>
              </a:schemeClr>
            </a:solidFill>
            <a:latin typeface="+mj-lt"/>
          </a:endParaRPr>
        </a:p>
      </dgm:t>
    </dgm:pt>
    <dgm:pt modelId="{3F51B0AE-19BF-44C5-89D1-4E8410D04A0E}">
      <dgm:prSet phldrT="[Text]" custT="1"/>
      <dgm:spPr/>
      <dgm:t>
        <a:bodyPr/>
        <a:lstStyle/>
        <a:p>
          <a:r>
            <a:rPr lang="hr-HR" sz="1600" b="1" dirty="0">
              <a:solidFill>
                <a:schemeClr val="accent1">
                  <a:lumMod val="50000"/>
                </a:schemeClr>
              </a:solidFill>
              <a:latin typeface="+mj-lt"/>
            </a:rPr>
            <a:t>LIKOVI</a:t>
          </a:r>
        </a:p>
      </dgm:t>
    </dgm:pt>
    <dgm:pt modelId="{EA3E9AFC-F93E-4768-AA50-A82FF7EC08EE}" type="parTrans" cxnId="{B59474E2-6BE4-4D27-8CFC-BD4951AA67FC}">
      <dgm:prSet custT="1"/>
      <dgm:spPr/>
      <dgm:t>
        <a:bodyPr/>
        <a:lstStyle/>
        <a:p>
          <a:endParaRPr lang="hr-HR" sz="1600" b="1">
            <a:solidFill>
              <a:schemeClr val="accent1">
                <a:lumMod val="50000"/>
              </a:schemeClr>
            </a:solidFill>
            <a:latin typeface="+mj-lt"/>
          </a:endParaRPr>
        </a:p>
      </dgm:t>
    </dgm:pt>
    <dgm:pt modelId="{0F4A6464-9374-487C-9B5B-A388E4315F03}" type="sibTrans" cxnId="{B59474E2-6BE4-4D27-8CFC-BD4951AA67FC}">
      <dgm:prSet/>
      <dgm:spPr/>
      <dgm:t>
        <a:bodyPr/>
        <a:lstStyle/>
        <a:p>
          <a:endParaRPr lang="hr-HR" sz="1600" b="1">
            <a:solidFill>
              <a:schemeClr val="accent1">
                <a:lumMod val="50000"/>
              </a:schemeClr>
            </a:solidFill>
            <a:latin typeface="+mj-lt"/>
          </a:endParaRPr>
        </a:p>
      </dgm:t>
    </dgm:pt>
    <dgm:pt modelId="{717713E1-949F-4786-A3AD-CA32BC09FC79}">
      <dgm:prSet phldrT="[Text]" custT="1"/>
      <dgm:spPr/>
      <dgm:t>
        <a:bodyPr/>
        <a:lstStyle/>
        <a:p>
          <a:r>
            <a:rPr lang="hr-HR" sz="1600" b="1" dirty="0">
              <a:solidFill>
                <a:schemeClr val="accent1">
                  <a:lumMod val="50000"/>
                </a:schemeClr>
              </a:solidFill>
              <a:latin typeface="+mj-lt"/>
            </a:rPr>
            <a:t>TEKST</a:t>
          </a:r>
        </a:p>
      </dgm:t>
    </dgm:pt>
    <dgm:pt modelId="{93F9E335-D070-4C4B-8B5D-087CB6D017A0}" type="parTrans" cxnId="{CAEE505A-7E19-49A9-BCFA-4F82016F56F0}">
      <dgm:prSet custT="1"/>
      <dgm:spPr/>
      <dgm:t>
        <a:bodyPr/>
        <a:lstStyle/>
        <a:p>
          <a:endParaRPr lang="hr-HR" sz="1600" b="1">
            <a:solidFill>
              <a:schemeClr val="accent1">
                <a:lumMod val="50000"/>
              </a:schemeClr>
            </a:solidFill>
            <a:latin typeface="+mj-lt"/>
          </a:endParaRPr>
        </a:p>
      </dgm:t>
    </dgm:pt>
    <dgm:pt modelId="{17A76E07-22FB-4E0B-940C-4A5FCB9951A3}" type="sibTrans" cxnId="{CAEE505A-7E19-49A9-BCFA-4F82016F56F0}">
      <dgm:prSet/>
      <dgm:spPr/>
      <dgm:t>
        <a:bodyPr/>
        <a:lstStyle/>
        <a:p>
          <a:endParaRPr lang="hr-HR" sz="1600" b="1">
            <a:solidFill>
              <a:schemeClr val="accent1">
                <a:lumMod val="50000"/>
              </a:schemeClr>
            </a:solidFill>
            <a:latin typeface="+mj-lt"/>
          </a:endParaRPr>
        </a:p>
      </dgm:t>
    </dgm:pt>
    <dgm:pt modelId="{370E50B6-63FE-49F4-967D-4337AFB68928}">
      <dgm:prSet phldrT="[Text]" custT="1"/>
      <dgm:spPr/>
      <dgm:t>
        <a:bodyPr/>
        <a:lstStyle/>
        <a:p>
          <a:r>
            <a:rPr lang="hr-HR" sz="1600" b="1" dirty="0">
              <a:solidFill>
                <a:schemeClr val="accent1">
                  <a:lumMod val="50000"/>
                </a:schemeClr>
              </a:solidFill>
              <a:latin typeface="+mj-lt"/>
            </a:rPr>
            <a:t>PROSTOR</a:t>
          </a:r>
        </a:p>
        <a:p>
          <a:r>
            <a:rPr lang="hr-HR" sz="1600" b="1" dirty="0">
              <a:solidFill>
                <a:schemeClr val="accent1">
                  <a:lumMod val="50000"/>
                </a:schemeClr>
              </a:solidFill>
              <a:latin typeface="+mj-lt"/>
            </a:rPr>
            <a:t>I VRIJEME</a:t>
          </a:r>
        </a:p>
      </dgm:t>
    </dgm:pt>
    <dgm:pt modelId="{79D989FF-EC4A-4BCD-8C99-710AB03A0F61}" type="parTrans" cxnId="{158DFF0E-A30B-4E97-9BDD-B34F1D1A3A5F}">
      <dgm:prSet custT="1"/>
      <dgm:spPr/>
      <dgm:t>
        <a:bodyPr/>
        <a:lstStyle/>
        <a:p>
          <a:endParaRPr lang="hr-HR" sz="1600" b="1">
            <a:solidFill>
              <a:schemeClr val="accent1">
                <a:lumMod val="50000"/>
              </a:schemeClr>
            </a:solidFill>
            <a:latin typeface="+mj-lt"/>
          </a:endParaRPr>
        </a:p>
      </dgm:t>
    </dgm:pt>
    <dgm:pt modelId="{D8315ACE-F984-4062-942C-903272786AD1}" type="sibTrans" cxnId="{158DFF0E-A30B-4E97-9BDD-B34F1D1A3A5F}">
      <dgm:prSet/>
      <dgm:spPr/>
      <dgm:t>
        <a:bodyPr/>
        <a:lstStyle/>
        <a:p>
          <a:endParaRPr lang="hr-HR" sz="1600" b="1">
            <a:solidFill>
              <a:schemeClr val="accent1">
                <a:lumMod val="50000"/>
              </a:schemeClr>
            </a:solidFill>
            <a:latin typeface="+mj-lt"/>
          </a:endParaRPr>
        </a:p>
      </dgm:t>
    </dgm:pt>
    <dgm:pt modelId="{98551E61-293A-4B84-A9FA-C94838436E36}">
      <dgm:prSet phldrT="[Text]" custT="1"/>
      <dgm:spPr/>
      <dgm:t>
        <a:bodyPr/>
        <a:lstStyle/>
        <a:p>
          <a:r>
            <a:rPr lang="hr-HR" sz="1600" b="1" dirty="0">
              <a:solidFill>
                <a:schemeClr val="accent1">
                  <a:lumMod val="50000"/>
                </a:schemeClr>
              </a:solidFill>
              <a:latin typeface="+mj-lt"/>
            </a:rPr>
            <a:t>ODNOSI</a:t>
          </a:r>
        </a:p>
      </dgm:t>
    </dgm:pt>
    <dgm:pt modelId="{0C342D4B-8B6A-4461-B196-40F9695B726A}" type="sibTrans" cxnId="{E5AA8DC3-10EC-43BA-B58E-90BEF54EE899}">
      <dgm:prSet/>
      <dgm:spPr/>
      <dgm:t>
        <a:bodyPr/>
        <a:lstStyle/>
        <a:p>
          <a:endParaRPr lang="hr-HR" sz="1600" b="1">
            <a:solidFill>
              <a:schemeClr val="accent1">
                <a:lumMod val="50000"/>
              </a:schemeClr>
            </a:solidFill>
            <a:latin typeface="+mj-lt"/>
          </a:endParaRPr>
        </a:p>
      </dgm:t>
    </dgm:pt>
    <dgm:pt modelId="{81EC2349-371E-4045-8BF6-0E0A0C328CA3}" type="parTrans" cxnId="{E5AA8DC3-10EC-43BA-B58E-90BEF54EE899}">
      <dgm:prSet custT="1"/>
      <dgm:spPr/>
      <dgm:t>
        <a:bodyPr/>
        <a:lstStyle/>
        <a:p>
          <a:endParaRPr lang="hr-HR" sz="1600" b="1">
            <a:solidFill>
              <a:schemeClr val="accent1">
                <a:lumMod val="50000"/>
              </a:schemeClr>
            </a:solidFill>
            <a:latin typeface="+mj-lt"/>
          </a:endParaRPr>
        </a:p>
      </dgm:t>
    </dgm:pt>
    <dgm:pt modelId="{7D97B640-9CEB-4E52-AE5C-5EBB6BC51657}" type="pres">
      <dgm:prSet presAssocID="{612A6D9E-9F39-4426-A6FA-E5BCA5B12918}" presName="Name0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278DEBC1-6D89-460B-8E22-DD816F501D76}" type="pres">
      <dgm:prSet presAssocID="{2AF79211-785C-4741-82ED-2CBE6098A3FA}" presName="centerShape" presStyleLbl="node0" presStyleIdx="0" presStyleCnt="1" custScaleX="124848" custScaleY="127542" custLinFactNeighborX="-85904" custLinFactNeighborY="-71609"/>
      <dgm:spPr/>
    </dgm:pt>
    <dgm:pt modelId="{8C460570-459F-44BB-A288-80CFD4A0AB47}" type="pres">
      <dgm:prSet presAssocID="{2181CDCC-4162-426D-AE31-0EA3FD1A8C52}" presName="parTrans" presStyleLbl="sibTrans2D1" presStyleIdx="0" presStyleCnt="5"/>
      <dgm:spPr/>
    </dgm:pt>
    <dgm:pt modelId="{8E666E51-30D5-4586-81FA-0EBC16F7A559}" type="pres">
      <dgm:prSet presAssocID="{2181CDCC-4162-426D-AE31-0EA3FD1A8C52}" presName="connectorText" presStyleLbl="sibTrans2D1" presStyleIdx="0" presStyleCnt="5"/>
      <dgm:spPr/>
    </dgm:pt>
    <dgm:pt modelId="{ADEA4385-EE96-42CD-9565-3E93FAAB66EE}" type="pres">
      <dgm:prSet presAssocID="{64CCD31A-0BD3-4533-A04F-30EA061A50C8}" presName="node" presStyleLbl="node1" presStyleIdx="0" presStyleCnt="5" custRadScaleRad="121411" custRadScaleInc="95597">
        <dgm:presLayoutVars>
          <dgm:bulletEnabled val="1"/>
        </dgm:presLayoutVars>
      </dgm:prSet>
      <dgm:spPr/>
    </dgm:pt>
    <dgm:pt modelId="{D76C9D90-4734-43B8-B6D1-C0977D145A99}" type="pres">
      <dgm:prSet presAssocID="{EA3E9AFC-F93E-4768-AA50-A82FF7EC08EE}" presName="parTrans" presStyleLbl="sibTrans2D1" presStyleIdx="1" presStyleCnt="5"/>
      <dgm:spPr/>
    </dgm:pt>
    <dgm:pt modelId="{D1206EF2-9458-40BE-8647-60572D32CE80}" type="pres">
      <dgm:prSet presAssocID="{EA3E9AFC-F93E-4768-AA50-A82FF7EC08EE}" presName="connectorText" presStyleLbl="sibTrans2D1" presStyleIdx="1" presStyleCnt="5"/>
      <dgm:spPr/>
    </dgm:pt>
    <dgm:pt modelId="{50B5E5AD-78CA-40A9-802B-205A7E1D68FD}" type="pres">
      <dgm:prSet presAssocID="{3F51B0AE-19BF-44C5-89D1-4E8410D04A0E}" presName="node" presStyleLbl="node1" presStyleIdx="1" presStyleCnt="5" custScaleX="97329" custRadScaleRad="107088" custRadScaleInc="12539">
        <dgm:presLayoutVars>
          <dgm:bulletEnabled val="1"/>
        </dgm:presLayoutVars>
      </dgm:prSet>
      <dgm:spPr/>
    </dgm:pt>
    <dgm:pt modelId="{10718F92-0795-4703-AF46-A646F8BB228E}" type="pres">
      <dgm:prSet presAssocID="{93F9E335-D070-4C4B-8B5D-087CB6D017A0}" presName="parTrans" presStyleLbl="sibTrans2D1" presStyleIdx="2" presStyleCnt="5"/>
      <dgm:spPr/>
    </dgm:pt>
    <dgm:pt modelId="{6E0FD6CD-E167-4252-B084-7BC8FA961AB9}" type="pres">
      <dgm:prSet presAssocID="{93F9E335-D070-4C4B-8B5D-087CB6D017A0}" presName="connectorText" presStyleLbl="sibTrans2D1" presStyleIdx="2" presStyleCnt="5"/>
      <dgm:spPr/>
    </dgm:pt>
    <dgm:pt modelId="{6F69AF15-6C39-4030-9D82-F6C8EFA4E718}" type="pres">
      <dgm:prSet presAssocID="{717713E1-949F-4786-A3AD-CA32BC09FC79}" presName="node" presStyleLbl="node1" presStyleIdx="2" presStyleCnt="5" custRadScaleRad="74548" custRadScaleInc="-59472">
        <dgm:presLayoutVars>
          <dgm:bulletEnabled val="1"/>
        </dgm:presLayoutVars>
      </dgm:prSet>
      <dgm:spPr/>
    </dgm:pt>
    <dgm:pt modelId="{0C844AD6-A3BD-4D2E-9DA4-BDAB54904418}" type="pres">
      <dgm:prSet presAssocID="{79D989FF-EC4A-4BCD-8C99-710AB03A0F61}" presName="parTrans" presStyleLbl="sibTrans2D1" presStyleIdx="3" presStyleCnt="5"/>
      <dgm:spPr/>
    </dgm:pt>
    <dgm:pt modelId="{2366C183-D480-4D38-B4C0-F577E1B99D4F}" type="pres">
      <dgm:prSet presAssocID="{79D989FF-EC4A-4BCD-8C99-710AB03A0F61}" presName="connectorText" presStyleLbl="sibTrans2D1" presStyleIdx="3" presStyleCnt="5"/>
      <dgm:spPr/>
    </dgm:pt>
    <dgm:pt modelId="{EFE8FFAF-5BFB-464C-AA33-D681663F3C15}" type="pres">
      <dgm:prSet presAssocID="{370E50B6-63FE-49F4-967D-4337AFB68928}" presName="node" presStyleLbl="node1" presStyleIdx="3" presStyleCnt="5" custRadScaleRad="81177" custRadScaleInc="-93111">
        <dgm:presLayoutVars>
          <dgm:bulletEnabled val="1"/>
        </dgm:presLayoutVars>
      </dgm:prSet>
      <dgm:spPr/>
    </dgm:pt>
    <dgm:pt modelId="{183A0DEA-71E8-4396-94C9-59ED3CFC5D21}" type="pres">
      <dgm:prSet presAssocID="{81EC2349-371E-4045-8BF6-0E0A0C328CA3}" presName="parTrans" presStyleLbl="sibTrans2D1" presStyleIdx="4" presStyleCnt="5"/>
      <dgm:spPr/>
    </dgm:pt>
    <dgm:pt modelId="{B95634E5-4CE2-4E7C-B42E-C5AE767A9BD8}" type="pres">
      <dgm:prSet presAssocID="{81EC2349-371E-4045-8BF6-0E0A0C328CA3}" presName="connectorText" presStyleLbl="sibTrans2D1" presStyleIdx="4" presStyleCnt="5"/>
      <dgm:spPr/>
    </dgm:pt>
    <dgm:pt modelId="{E690C1D1-FA3D-4CE0-BB19-E36512655777}" type="pres">
      <dgm:prSet presAssocID="{98551E61-293A-4B84-A9FA-C94838436E36}" presName="node" presStyleLbl="node1" presStyleIdx="4" presStyleCnt="5" custRadScaleRad="109105" custRadScaleInc="-144258">
        <dgm:presLayoutVars>
          <dgm:bulletEnabled val="1"/>
        </dgm:presLayoutVars>
      </dgm:prSet>
      <dgm:spPr/>
    </dgm:pt>
  </dgm:ptLst>
  <dgm:cxnLst>
    <dgm:cxn modelId="{B2957B09-D51D-4D25-B8B6-D1FB63B22FF5}" type="presOf" srcId="{79D989FF-EC4A-4BCD-8C99-710AB03A0F61}" destId="{2366C183-D480-4D38-B4C0-F577E1B99D4F}" srcOrd="1" destOrd="0" presId="urn:microsoft.com/office/officeart/2005/8/layout/radial5"/>
    <dgm:cxn modelId="{158DFF0E-A30B-4E97-9BDD-B34F1D1A3A5F}" srcId="{2AF79211-785C-4741-82ED-2CBE6098A3FA}" destId="{370E50B6-63FE-49F4-967D-4337AFB68928}" srcOrd="3" destOrd="0" parTransId="{79D989FF-EC4A-4BCD-8C99-710AB03A0F61}" sibTransId="{D8315ACE-F984-4062-942C-903272786AD1}"/>
    <dgm:cxn modelId="{88BBE91C-5D80-4BE3-9501-1401231A9D18}" type="presOf" srcId="{2AF79211-785C-4741-82ED-2CBE6098A3FA}" destId="{278DEBC1-6D89-460B-8E22-DD816F501D76}" srcOrd="0" destOrd="0" presId="urn:microsoft.com/office/officeart/2005/8/layout/radial5"/>
    <dgm:cxn modelId="{A4463520-F4C8-4D3F-BDA7-7E487775466C}" type="presOf" srcId="{370E50B6-63FE-49F4-967D-4337AFB68928}" destId="{EFE8FFAF-5BFB-464C-AA33-D681663F3C15}" srcOrd="0" destOrd="0" presId="urn:microsoft.com/office/officeart/2005/8/layout/radial5"/>
    <dgm:cxn modelId="{E40ADC21-1C75-42E2-8B92-599A91C139BD}" srcId="{612A6D9E-9F39-4426-A6FA-E5BCA5B12918}" destId="{2AF79211-785C-4741-82ED-2CBE6098A3FA}" srcOrd="0" destOrd="0" parTransId="{931976AB-FA17-4B42-A7B7-2705FCBBD501}" sibTransId="{B18C2350-7772-4A54-848B-E346489C24AF}"/>
    <dgm:cxn modelId="{9EFDFD67-18BE-4244-AEF4-54B1553F5AC3}" type="presOf" srcId="{2181CDCC-4162-426D-AE31-0EA3FD1A8C52}" destId="{8C460570-459F-44BB-A288-80CFD4A0AB47}" srcOrd="0" destOrd="0" presId="urn:microsoft.com/office/officeart/2005/8/layout/radial5"/>
    <dgm:cxn modelId="{37F7066A-EE41-4A61-8CCC-66B2FF097419}" type="presOf" srcId="{98551E61-293A-4B84-A9FA-C94838436E36}" destId="{E690C1D1-FA3D-4CE0-BB19-E36512655777}" srcOrd="0" destOrd="0" presId="urn:microsoft.com/office/officeart/2005/8/layout/radial5"/>
    <dgm:cxn modelId="{7FD3B96E-D443-4E2B-A93D-FA0553A0C338}" type="presOf" srcId="{3F51B0AE-19BF-44C5-89D1-4E8410D04A0E}" destId="{50B5E5AD-78CA-40A9-802B-205A7E1D68FD}" srcOrd="0" destOrd="0" presId="urn:microsoft.com/office/officeart/2005/8/layout/radial5"/>
    <dgm:cxn modelId="{42E4F074-99E1-448C-B61D-0C426D3E77F0}" type="presOf" srcId="{717713E1-949F-4786-A3AD-CA32BC09FC79}" destId="{6F69AF15-6C39-4030-9D82-F6C8EFA4E718}" srcOrd="0" destOrd="0" presId="urn:microsoft.com/office/officeart/2005/8/layout/radial5"/>
    <dgm:cxn modelId="{E03E2E55-BA8B-4D47-9103-C6130EA4FBC7}" type="presOf" srcId="{81EC2349-371E-4045-8BF6-0E0A0C328CA3}" destId="{B95634E5-4CE2-4E7C-B42E-C5AE767A9BD8}" srcOrd="1" destOrd="0" presId="urn:microsoft.com/office/officeart/2005/8/layout/radial5"/>
    <dgm:cxn modelId="{7558E779-FDF9-4C47-A292-09588951A068}" type="presOf" srcId="{79D989FF-EC4A-4BCD-8C99-710AB03A0F61}" destId="{0C844AD6-A3BD-4D2E-9DA4-BDAB54904418}" srcOrd="0" destOrd="0" presId="urn:microsoft.com/office/officeart/2005/8/layout/radial5"/>
    <dgm:cxn modelId="{CAEE505A-7E19-49A9-BCFA-4F82016F56F0}" srcId="{2AF79211-785C-4741-82ED-2CBE6098A3FA}" destId="{717713E1-949F-4786-A3AD-CA32BC09FC79}" srcOrd="2" destOrd="0" parTransId="{93F9E335-D070-4C4B-8B5D-087CB6D017A0}" sibTransId="{17A76E07-22FB-4E0B-940C-4A5FCB9951A3}"/>
    <dgm:cxn modelId="{2D8D4483-CD8D-4221-92BB-14965550661A}" srcId="{2AF79211-785C-4741-82ED-2CBE6098A3FA}" destId="{64CCD31A-0BD3-4533-A04F-30EA061A50C8}" srcOrd="0" destOrd="0" parTransId="{2181CDCC-4162-426D-AE31-0EA3FD1A8C52}" sibTransId="{4383E5B9-0B56-4714-A5B6-EB99E77C0251}"/>
    <dgm:cxn modelId="{EF392884-344D-4967-9C47-3232055C655D}" type="presOf" srcId="{81EC2349-371E-4045-8BF6-0E0A0C328CA3}" destId="{183A0DEA-71E8-4396-94C9-59ED3CFC5D21}" srcOrd="0" destOrd="0" presId="urn:microsoft.com/office/officeart/2005/8/layout/radial5"/>
    <dgm:cxn modelId="{83260A8C-8B1A-4CD8-87FF-E9BE44303CC1}" type="presOf" srcId="{93F9E335-D070-4C4B-8B5D-087CB6D017A0}" destId="{6E0FD6CD-E167-4252-B084-7BC8FA961AB9}" srcOrd="1" destOrd="0" presId="urn:microsoft.com/office/officeart/2005/8/layout/radial5"/>
    <dgm:cxn modelId="{1775BD8E-E0E6-43D8-B27B-765B73753823}" type="presOf" srcId="{64CCD31A-0BD3-4533-A04F-30EA061A50C8}" destId="{ADEA4385-EE96-42CD-9565-3E93FAAB66EE}" srcOrd="0" destOrd="0" presId="urn:microsoft.com/office/officeart/2005/8/layout/radial5"/>
    <dgm:cxn modelId="{C8D18F8F-7509-430B-B614-2FDC224E1730}" type="presOf" srcId="{612A6D9E-9F39-4426-A6FA-E5BCA5B12918}" destId="{7D97B640-9CEB-4E52-AE5C-5EBB6BC51657}" srcOrd="0" destOrd="0" presId="urn:microsoft.com/office/officeart/2005/8/layout/radial5"/>
    <dgm:cxn modelId="{D3D5CEB8-66D2-4555-A6D4-AF4C3F78A476}" type="presOf" srcId="{93F9E335-D070-4C4B-8B5D-087CB6D017A0}" destId="{10718F92-0795-4703-AF46-A646F8BB228E}" srcOrd="0" destOrd="0" presId="urn:microsoft.com/office/officeart/2005/8/layout/radial5"/>
    <dgm:cxn modelId="{4892FCB9-D8CC-49C5-AD3F-3D5B5DED6E8D}" type="presOf" srcId="{EA3E9AFC-F93E-4768-AA50-A82FF7EC08EE}" destId="{D76C9D90-4734-43B8-B6D1-C0977D145A99}" srcOrd="0" destOrd="0" presId="urn:microsoft.com/office/officeart/2005/8/layout/radial5"/>
    <dgm:cxn modelId="{00C572BB-4E50-4EE3-9070-84271AA6AEB9}" type="presOf" srcId="{EA3E9AFC-F93E-4768-AA50-A82FF7EC08EE}" destId="{D1206EF2-9458-40BE-8647-60572D32CE80}" srcOrd="1" destOrd="0" presId="urn:microsoft.com/office/officeart/2005/8/layout/radial5"/>
    <dgm:cxn modelId="{E5AA8DC3-10EC-43BA-B58E-90BEF54EE899}" srcId="{2AF79211-785C-4741-82ED-2CBE6098A3FA}" destId="{98551E61-293A-4B84-A9FA-C94838436E36}" srcOrd="4" destOrd="0" parTransId="{81EC2349-371E-4045-8BF6-0E0A0C328CA3}" sibTransId="{0C342D4B-8B6A-4461-B196-40F9695B726A}"/>
    <dgm:cxn modelId="{2F2454D1-AAA6-4669-A82B-4E35FDC2F57C}" type="presOf" srcId="{2181CDCC-4162-426D-AE31-0EA3FD1A8C52}" destId="{8E666E51-30D5-4586-81FA-0EBC16F7A559}" srcOrd="1" destOrd="0" presId="urn:microsoft.com/office/officeart/2005/8/layout/radial5"/>
    <dgm:cxn modelId="{B59474E2-6BE4-4D27-8CFC-BD4951AA67FC}" srcId="{2AF79211-785C-4741-82ED-2CBE6098A3FA}" destId="{3F51B0AE-19BF-44C5-89D1-4E8410D04A0E}" srcOrd="1" destOrd="0" parTransId="{EA3E9AFC-F93E-4768-AA50-A82FF7EC08EE}" sibTransId="{0F4A6464-9374-487C-9B5B-A388E4315F03}"/>
    <dgm:cxn modelId="{9A491E4C-6F79-4799-9589-5F1F4A1ECE74}" type="presParOf" srcId="{7D97B640-9CEB-4E52-AE5C-5EBB6BC51657}" destId="{278DEBC1-6D89-460B-8E22-DD816F501D76}" srcOrd="0" destOrd="0" presId="urn:microsoft.com/office/officeart/2005/8/layout/radial5"/>
    <dgm:cxn modelId="{F36D6B05-E45C-4D08-B10B-FDB10F391FF7}" type="presParOf" srcId="{7D97B640-9CEB-4E52-AE5C-5EBB6BC51657}" destId="{8C460570-459F-44BB-A288-80CFD4A0AB47}" srcOrd="1" destOrd="0" presId="urn:microsoft.com/office/officeart/2005/8/layout/radial5"/>
    <dgm:cxn modelId="{828A6230-9405-499B-B9F6-9363DAD06143}" type="presParOf" srcId="{8C460570-459F-44BB-A288-80CFD4A0AB47}" destId="{8E666E51-30D5-4586-81FA-0EBC16F7A559}" srcOrd="0" destOrd="0" presId="urn:microsoft.com/office/officeart/2005/8/layout/radial5"/>
    <dgm:cxn modelId="{627651AF-898F-448B-908E-E26398715104}" type="presParOf" srcId="{7D97B640-9CEB-4E52-AE5C-5EBB6BC51657}" destId="{ADEA4385-EE96-42CD-9565-3E93FAAB66EE}" srcOrd="2" destOrd="0" presId="urn:microsoft.com/office/officeart/2005/8/layout/radial5"/>
    <dgm:cxn modelId="{9BC5B742-7047-41DA-A134-A821BBAC45BA}" type="presParOf" srcId="{7D97B640-9CEB-4E52-AE5C-5EBB6BC51657}" destId="{D76C9D90-4734-43B8-B6D1-C0977D145A99}" srcOrd="3" destOrd="0" presId="urn:microsoft.com/office/officeart/2005/8/layout/radial5"/>
    <dgm:cxn modelId="{D8C9B5C2-582A-4371-8AF9-1818A1B16107}" type="presParOf" srcId="{D76C9D90-4734-43B8-B6D1-C0977D145A99}" destId="{D1206EF2-9458-40BE-8647-60572D32CE80}" srcOrd="0" destOrd="0" presId="urn:microsoft.com/office/officeart/2005/8/layout/radial5"/>
    <dgm:cxn modelId="{96986638-1D70-4BB6-B3E2-97244F1D6212}" type="presParOf" srcId="{7D97B640-9CEB-4E52-AE5C-5EBB6BC51657}" destId="{50B5E5AD-78CA-40A9-802B-205A7E1D68FD}" srcOrd="4" destOrd="0" presId="urn:microsoft.com/office/officeart/2005/8/layout/radial5"/>
    <dgm:cxn modelId="{5CB4D81C-8A33-4AB6-9395-ACF11A8BA159}" type="presParOf" srcId="{7D97B640-9CEB-4E52-AE5C-5EBB6BC51657}" destId="{10718F92-0795-4703-AF46-A646F8BB228E}" srcOrd="5" destOrd="0" presId="urn:microsoft.com/office/officeart/2005/8/layout/radial5"/>
    <dgm:cxn modelId="{F240786B-39BC-403D-BF23-7AE4C5B59672}" type="presParOf" srcId="{10718F92-0795-4703-AF46-A646F8BB228E}" destId="{6E0FD6CD-E167-4252-B084-7BC8FA961AB9}" srcOrd="0" destOrd="0" presId="urn:microsoft.com/office/officeart/2005/8/layout/radial5"/>
    <dgm:cxn modelId="{D9F842F9-3BA8-47BA-BB95-ACE298D86EC6}" type="presParOf" srcId="{7D97B640-9CEB-4E52-AE5C-5EBB6BC51657}" destId="{6F69AF15-6C39-4030-9D82-F6C8EFA4E718}" srcOrd="6" destOrd="0" presId="urn:microsoft.com/office/officeart/2005/8/layout/radial5"/>
    <dgm:cxn modelId="{06BE1FFF-FAEC-4B49-A85D-6E8F189420B0}" type="presParOf" srcId="{7D97B640-9CEB-4E52-AE5C-5EBB6BC51657}" destId="{0C844AD6-A3BD-4D2E-9DA4-BDAB54904418}" srcOrd="7" destOrd="0" presId="urn:microsoft.com/office/officeart/2005/8/layout/radial5"/>
    <dgm:cxn modelId="{77FCB5F0-978E-42A2-9801-2BEA1AB15E5D}" type="presParOf" srcId="{0C844AD6-A3BD-4D2E-9DA4-BDAB54904418}" destId="{2366C183-D480-4D38-B4C0-F577E1B99D4F}" srcOrd="0" destOrd="0" presId="urn:microsoft.com/office/officeart/2005/8/layout/radial5"/>
    <dgm:cxn modelId="{BFC3E8AA-B02C-4C11-8737-288BE5520C62}" type="presParOf" srcId="{7D97B640-9CEB-4E52-AE5C-5EBB6BC51657}" destId="{EFE8FFAF-5BFB-464C-AA33-D681663F3C15}" srcOrd="8" destOrd="0" presId="urn:microsoft.com/office/officeart/2005/8/layout/radial5"/>
    <dgm:cxn modelId="{5EA6549D-6FE5-42A1-93FC-5CC6A1B6A677}" type="presParOf" srcId="{7D97B640-9CEB-4E52-AE5C-5EBB6BC51657}" destId="{183A0DEA-71E8-4396-94C9-59ED3CFC5D21}" srcOrd="9" destOrd="0" presId="urn:microsoft.com/office/officeart/2005/8/layout/radial5"/>
    <dgm:cxn modelId="{5AE17AA7-09FE-4C4B-BC97-79B3B629320D}" type="presParOf" srcId="{183A0DEA-71E8-4396-94C9-59ED3CFC5D21}" destId="{B95634E5-4CE2-4E7C-B42E-C5AE767A9BD8}" srcOrd="0" destOrd="0" presId="urn:microsoft.com/office/officeart/2005/8/layout/radial5"/>
    <dgm:cxn modelId="{9F1AF913-2493-45A8-A4D9-CDF15F238B9A}" type="presParOf" srcId="{7D97B640-9CEB-4E52-AE5C-5EBB6BC51657}" destId="{E690C1D1-FA3D-4CE0-BB19-E36512655777}" srcOrd="10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A46D2361-BF73-4EF0-BEC4-6C6FA98D9A55}" type="doc">
      <dgm:prSet loTypeId="urn:microsoft.com/office/officeart/2005/8/layout/lProcess2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n-GB"/>
        </a:p>
      </dgm:t>
    </dgm:pt>
    <dgm:pt modelId="{71443927-9DC3-4345-A571-474B12818CBC}">
      <dgm:prSet phldrT="[Text]"/>
      <dgm:spPr/>
      <dgm:t>
        <a:bodyPr/>
        <a:lstStyle/>
        <a:p>
          <a:r>
            <a:rPr lang="hr-HR" dirty="0"/>
            <a:t>ETHOS</a:t>
          </a:r>
          <a:endParaRPr lang="en-GB" dirty="0"/>
        </a:p>
      </dgm:t>
    </dgm:pt>
    <dgm:pt modelId="{3D699A1C-D4F9-4CD2-BD63-60CC1EA361B4}" type="parTrans" cxnId="{80D79624-033B-4BC9-B29E-CC11F30A4DE2}">
      <dgm:prSet/>
      <dgm:spPr/>
      <dgm:t>
        <a:bodyPr/>
        <a:lstStyle/>
        <a:p>
          <a:endParaRPr lang="en-GB"/>
        </a:p>
      </dgm:t>
    </dgm:pt>
    <dgm:pt modelId="{64696084-D48F-452C-8FA0-E9D0A89FB86D}" type="sibTrans" cxnId="{80D79624-033B-4BC9-B29E-CC11F30A4DE2}">
      <dgm:prSet/>
      <dgm:spPr/>
      <dgm:t>
        <a:bodyPr/>
        <a:lstStyle/>
        <a:p>
          <a:endParaRPr lang="en-GB"/>
        </a:p>
      </dgm:t>
    </dgm:pt>
    <dgm:pt modelId="{9C3C749A-1963-491B-AFFB-000A445FB755}">
      <dgm:prSet phldrT="[Text]" custT="1"/>
      <dgm:spPr/>
      <dgm:t>
        <a:bodyPr/>
        <a:lstStyle/>
        <a:p>
          <a:r>
            <a:rPr lang="hr-HR" sz="1600" b="1" dirty="0">
              <a:latin typeface="+mj-lt"/>
            </a:rPr>
            <a:t>OSLANJA SE NA PUBLIKU I STVARANJE UNIVERZALNOG MIŠLJENJA</a:t>
          </a:r>
          <a:endParaRPr lang="en-GB" sz="1600" b="1" dirty="0">
            <a:latin typeface="+mj-lt"/>
          </a:endParaRPr>
        </a:p>
      </dgm:t>
    </dgm:pt>
    <dgm:pt modelId="{322B6346-5CAA-49F8-A350-BC20BBDC3561}" type="parTrans" cxnId="{2A706F68-B744-436A-8BEC-1AE12AE61E01}">
      <dgm:prSet/>
      <dgm:spPr/>
      <dgm:t>
        <a:bodyPr/>
        <a:lstStyle/>
        <a:p>
          <a:endParaRPr lang="en-GB"/>
        </a:p>
      </dgm:t>
    </dgm:pt>
    <dgm:pt modelId="{D837C58F-6D80-42A6-968F-DDCBABB091AA}" type="sibTrans" cxnId="{2A706F68-B744-436A-8BEC-1AE12AE61E01}">
      <dgm:prSet/>
      <dgm:spPr/>
      <dgm:t>
        <a:bodyPr/>
        <a:lstStyle/>
        <a:p>
          <a:endParaRPr lang="en-GB"/>
        </a:p>
      </dgm:t>
    </dgm:pt>
    <dgm:pt modelId="{7DD78E51-10A7-4B22-B428-51DA268D9184}">
      <dgm:prSet phldrT="[Text]"/>
      <dgm:spPr/>
      <dgm:t>
        <a:bodyPr/>
        <a:lstStyle/>
        <a:p>
          <a:r>
            <a:rPr lang="hr-HR"/>
            <a:t>PATHOS</a:t>
          </a:r>
          <a:endParaRPr lang="en-GB"/>
        </a:p>
      </dgm:t>
    </dgm:pt>
    <dgm:pt modelId="{3858F5E8-4F22-4B4D-8C3F-9FA7BC218302}" type="parTrans" cxnId="{219F4910-76B5-4DC9-85DB-3D5D317347D6}">
      <dgm:prSet/>
      <dgm:spPr/>
      <dgm:t>
        <a:bodyPr/>
        <a:lstStyle/>
        <a:p>
          <a:endParaRPr lang="en-GB"/>
        </a:p>
      </dgm:t>
    </dgm:pt>
    <dgm:pt modelId="{F595BF66-BDDE-4FEC-A495-799B0E0BBE6F}" type="sibTrans" cxnId="{219F4910-76B5-4DC9-85DB-3D5D317347D6}">
      <dgm:prSet/>
      <dgm:spPr/>
      <dgm:t>
        <a:bodyPr/>
        <a:lstStyle/>
        <a:p>
          <a:endParaRPr lang="en-GB"/>
        </a:p>
      </dgm:t>
    </dgm:pt>
    <dgm:pt modelId="{27E0CFB7-B8A0-4651-9B64-EF185A07E424}">
      <dgm:prSet phldrT="[Text]" custT="1"/>
      <dgm:spPr/>
      <dgm:t>
        <a:bodyPr/>
        <a:lstStyle/>
        <a:p>
          <a:r>
            <a:rPr lang="hr-HR" sz="1600" b="1">
              <a:latin typeface="+mj-lt"/>
            </a:rPr>
            <a:t>OSLANJA SE NA EMOCIONALNE POTREBE POJEDINCA</a:t>
          </a:r>
          <a:endParaRPr lang="en-GB" sz="1600" b="1">
            <a:latin typeface="+mj-lt"/>
          </a:endParaRPr>
        </a:p>
      </dgm:t>
    </dgm:pt>
    <dgm:pt modelId="{A8C4242F-42C0-41CF-9799-E1FB94A2D198}" type="parTrans" cxnId="{DD1BF9F3-0E82-4C88-9137-24C5DC0811FC}">
      <dgm:prSet/>
      <dgm:spPr/>
      <dgm:t>
        <a:bodyPr/>
        <a:lstStyle/>
        <a:p>
          <a:endParaRPr lang="en-GB"/>
        </a:p>
      </dgm:t>
    </dgm:pt>
    <dgm:pt modelId="{193F9190-CB48-4470-9FCA-B384D14AF4DC}" type="sibTrans" cxnId="{DD1BF9F3-0E82-4C88-9137-24C5DC0811FC}">
      <dgm:prSet/>
      <dgm:spPr/>
      <dgm:t>
        <a:bodyPr/>
        <a:lstStyle/>
        <a:p>
          <a:endParaRPr lang="en-GB"/>
        </a:p>
      </dgm:t>
    </dgm:pt>
    <dgm:pt modelId="{7FC6A446-F148-4CCB-9CE4-971E19873E4B}">
      <dgm:prSet phldrT="[Text]" custT="1"/>
      <dgm:spPr/>
      <dgm:t>
        <a:bodyPr/>
        <a:lstStyle/>
        <a:p>
          <a:r>
            <a:rPr lang="hr-HR" sz="3600">
              <a:latin typeface="+mn-lt"/>
            </a:rPr>
            <a:t>LOGOS</a:t>
          </a:r>
          <a:endParaRPr lang="en-GB" sz="3600">
            <a:latin typeface="+mn-lt"/>
          </a:endParaRPr>
        </a:p>
      </dgm:t>
    </dgm:pt>
    <dgm:pt modelId="{86C19B4C-8485-4F1A-A302-FECBBE1F66CF}" type="parTrans" cxnId="{240CDEFD-BF2D-4BB1-80D2-94D43D2EE34D}">
      <dgm:prSet/>
      <dgm:spPr/>
      <dgm:t>
        <a:bodyPr/>
        <a:lstStyle/>
        <a:p>
          <a:endParaRPr lang="en-GB"/>
        </a:p>
      </dgm:t>
    </dgm:pt>
    <dgm:pt modelId="{4CE1C248-D09F-462E-B77D-FE8CA9BEDF6B}" type="sibTrans" cxnId="{240CDEFD-BF2D-4BB1-80D2-94D43D2EE34D}">
      <dgm:prSet/>
      <dgm:spPr/>
      <dgm:t>
        <a:bodyPr/>
        <a:lstStyle/>
        <a:p>
          <a:endParaRPr lang="en-GB"/>
        </a:p>
      </dgm:t>
    </dgm:pt>
    <dgm:pt modelId="{7BDA5A5F-E5C4-4A02-A477-9FA380B84480}">
      <dgm:prSet phldrT="[Text]" custT="1"/>
      <dgm:spPr/>
      <dgm:t>
        <a:bodyPr/>
        <a:lstStyle/>
        <a:p>
          <a:r>
            <a:rPr lang="hr-HR" sz="1600" b="1">
              <a:latin typeface="+mj-lt"/>
            </a:rPr>
            <a:t>OSLANJA SE NA INDIVIDUALNO RASUĐIVANJE I PROMIŠLJENO DJELOVANJE</a:t>
          </a:r>
          <a:endParaRPr lang="en-GB" sz="1600" b="1">
            <a:latin typeface="+mj-lt"/>
          </a:endParaRPr>
        </a:p>
      </dgm:t>
    </dgm:pt>
    <dgm:pt modelId="{C01059BC-2EA3-4349-A3F5-91EC17CA704C}" type="parTrans" cxnId="{2CE66076-232E-420C-82D2-B89C02B3651B}">
      <dgm:prSet/>
      <dgm:spPr/>
      <dgm:t>
        <a:bodyPr/>
        <a:lstStyle/>
        <a:p>
          <a:endParaRPr lang="en-GB"/>
        </a:p>
      </dgm:t>
    </dgm:pt>
    <dgm:pt modelId="{D0BF2D9B-356D-4C17-8E19-95B6E78C1B60}" type="sibTrans" cxnId="{2CE66076-232E-420C-82D2-B89C02B3651B}">
      <dgm:prSet/>
      <dgm:spPr/>
      <dgm:t>
        <a:bodyPr/>
        <a:lstStyle/>
        <a:p>
          <a:endParaRPr lang="en-GB"/>
        </a:p>
      </dgm:t>
    </dgm:pt>
    <dgm:pt modelId="{B07188E4-B2EA-47B2-9809-C4B954890143}" type="pres">
      <dgm:prSet presAssocID="{A46D2361-BF73-4EF0-BEC4-6C6FA98D9A55}" presName="theList" presStyleCnt="0">
        <dgm:presLayoutVars>
          <dgm:dir/>
          <dgm:animLvl val="lvl"/>
          <dgm:resizeHandles val="exact"/>
        </dgm:presLayoutVars>
      </dgm:prSet>
      <dgm:spPr/>
    </dgm:pt>
    <dgm:pt modelId="{970CD207-B1C6-4086-A151-4D8709E26C0E}" type="pres">
      <dgm:prSet presAssocID="{71443927-9DC3-4345-A571-474B12818CBC}" presName="compNode" presStyleCnt="0"/>
      <dgm:spPr/>
    </dgm:pt>
    <dgm:pt modelId="{967B97DB-707E-48D2-8076-A4474946175C}" type="pres">
      <dgm:prSet presAssocID="{71443927-9DC3-4345-A571-474B12818CBC}" presName="aNode" presStyleLbl="bgShp" presStyleIdx="0" presStyleCnt="3"/>
      <dgm:spPr/>
    </dgm:pt>
    <dgm:pt modelId="{9077965B-15B6-4269-8318-50825EA694A6}" type="pres">
      <dgm:prSet presAssocID="{71443927-9DC3-4345-A571-474B12818CBC}" presName="textNode" presStyleLbl="bgShp" presStyleIdx="0" presStyleCnt="3"/>
      <dgm:spPr/>
    </dgm:pt>
    <dgm:pt modelId="{6ED2355D-FDFD-4133-92F8-13706854B90F}" type="pres">
      <dgm:prSet presAssocID="{71443927-9DC3-4345-A571-474B12818CBC}" presName="compChildNode" presStyleCnt="0"/>
      <dgm:spPr/>
    </dgm:pt>
    <dgm:pt modelId="{1C8298D5-EA86-4541-9CA2-316E476001C5}" type="pres">
      <dgm:prSet presAssocID="{71443927-9DC3-4345-A571-474B12818CBC}" presName="theInnerList" presStyleCnt="0"/>
      <dgm:spPr/>
    </dgm:pt>
    <dgm:pt modelId="{9B5034B9-7445-4DA8-9CF5-1BCBCB5670B0}" type="pres">
      <dgm:prSet presAssocID="{9C3C749A-1963-491B-AFFB-000A445FB755}" presName="childNode" presStyleLbl="node1" presStyleIdx="0" presStyleCnt="3" custScaleY="92565">
        <dgm:presLayoutVars>
          <dgm:bulletEnabled val="1"/>
        </dgm:presLayoutVars>
      </dgm:prSet>
      <dgm:spPr/>
    </dgm:pt>
    <dgm:pt modelId="{F1ACE790-7DAC-4F93-ADEF-A0A91A486070}" type="pres">
      <dgm:prSet presAssocID="{71443927-9DC3-4345-A571-474B12818CBC}" presName="aSpace" presStyleCnt="0"/>
      <dgm:spPr/>
    </dgm:pt>
    <dgm:pt modelId="{CC420C82-59F4-48BA-8618-F4D94B0D54CD}" type="pres">
      <dgm:prSet presAssocID="{7DD78E51-10A7-4B22-B428-51DA268D9184}" presName="compNode" presStyleCnt="0"/>
      <dgm:spPr/>
    </dgm:pt>
    <dgm:pt modelId="{93980CC7-9C33-433F-8AFF-6E2EAD2A1697}" type="pres">
      <dgm:prSet presAssocID="{7DD78E51-10A7-4B22-B428-51DA268D9184}" presName="aNode" presStyleLbl="bgShp" presStyleIdx="1" presStyleCnt="3" custLinFactNeighborY="814"/>
      <dgm:spPr/>
    </dgm:pt>
    <dgm:pt modelId="{7ED9D80F-607F-4DC4-8903-38BCEC6B58AA}" type="pres">
      <dgm:prSet presAssocID="{7DD78E51-10A7-4B22-B428-51DA268D9184}" presName="textNode" presStyleLbl="bgShp" presStyleIdx="1" presStyleCnt="3"/>
      <dgm:spPr/>
    </dgm:pt>
    <dgm:pt modelId="{8B722361-9CDE-4A82-A967-E993F0B0AB0D}" type="pres">
      <dgm:prSet presAssocID="{7DD78E51-10A7-4B22-B428-51DA268D9184}" presName="compChildNode" presStyleCnt="0"/>
      <dgm:spPr/>
    </dgm:pt>
    <dgm:pt modelId="{387FD384-B23C-4573-819A-05E2058EFAB0}" type="pres">
      <dgm:prSet presAssocID="{7DD78E51-10A7-4B22-B428-51DA268D9184}" presName="theInnerList" presStyleCnt="0"/>
      <dgm:spPr/>
    </dgm:pt>
    <dgm:pt modelId="{97464315-56BA-416C-B06D-A174506BDC30}" type="pres">
      <dgm:prSet presAssocID="{27E0CFB7-B8A0-4651-9B64-EF185A07E424}" presName="childNode" presStyleLbl="node1" presStyleIdx="1" presStyleCnt="3" custScaleY="91093">
        <dgm:presLayoutVars>
          <dgm:bulletEnabled val="1"/>
        </dgm:presLayoutVars>
      </dgm:prSet>
      <dgm:spPr/>
    </dgm:pt>
    <dgm:pt modelId="{51199EF5-AB92-45E4-A9BF-9A8D15AFB0AC}" type="pres">
      <dgm:prSet presAssocID="{7DD78E51-10A7-4B22-B428-51DA268D9184}" presName="aSpace" presStyleCnt="0"/>
      <dgm:spPr/>
    </dgm:pt>
    <dgm:pt modelId="{58453312-3BA9-4A5F-BD19-BC771F3990A9}" type="pres">
      <dgm:prSet presAssocID="{7FC6A446-F148-4CCB-9CE4-971E19873E4B}" presName="compNode" presStyleCnt="0"/>
      <dgm:spPr/>
    </dgm:pt>
    <dgm:pt modelId="{D25869B7-423E-41E6-BAD4-351E07ACA581}" type="pres">
      <dgm:prSet presAssocID="{7FC6A446-F148-4CCB-9CE4-971E19873E4B}" presName="aNode" presStyleLbl="bgShp" presStyleIdx="2" presStyleCnt="3"/>
      <dgm:spPr/>
    </dgm:pt>
    <dgm:pt modelId="{77EF7CEC-1DC2-440B-8F53-2C9E393A838E}" type="pres">
      <dgm:prSet presAssocID="{7FC6A446-F148-4CCB-9CE4-971E19873E4B}" presName="textNode" presStyleLbl="bgShp" presStyleIdx="2" presStyleCnt="3"/>
      <dgm:spPr/>
    </dgm:pt>
    <dgm:pt modelId="{F61FF476-EDEE-42C2-A9A3-E90219FAAFFD}" type="pres">
      <dgm:prSet presAssocID="{7FC6A446-F148-4CCB-9CE4-971E19873E4B}" presName="compChildNode" presStyleCnt="0"/>
      <dgm:spPr/>
    </dgm:pt>
    <dgm:pt modelId="{51939456-4908-4FAB-A2BC-51E610A13276}" type="pres">
      <dgm:prSet presAssocID="{7FC6A446-F148-4CCB-9CE4-971E19873E4B}" presName="theInnerList" presStyleCnt="0"/>
      <dgm:spPr/>
    </dgm:pt>
    <dgm:pt modelId="{39ADB969-3256-478B-B169-59FAE29BDB31}" type="pres">
      <dgm:prSet presAssocID="{7BDA5A5F-E5C4-4A02-A477-9FA380B84480}" presName="childNode" presStyleLbl="node1" presStyleIdx="2" presStyleCnt="3" custScaleY="88149">
        <dgm:presLayoutVars>
          <dgm:bulletEnabled val="1"/>
        </dgm:presLayoutVars>
      </dgm:prSet>
      <dgm:spPr/>
    </dgm:pt>
  </dgm:ptLst>
  <dgm:cxnLst>
    <dgm:cxn modelId="{219F4910-76B5-4DC9-85DB-3D5D317347D6}" srcId="{A46D2361-BF73-4EF0-BEC4-6C6FA98D9A55}" destId="{7DD78E51-10A7-4B22-B428-51DA268D9184}" srcOrd="1" destOrd="0" parTransId="{3858F5E8-4F22-4B4D-8C3F-9FA7BC218302}" sibTransId="{F595BF66-BDDE-4FEC-A495-799B0E0BBE6F}"/>
    <dgm:cxn modelId="{80D79624-033B-4BC9-B29E-CC11F30A4DE2}" srcId="{A46D2361-BF73-4EF0-BEC4-6C6FA98D9A55}" destId="{71443927-9DC3-4345-A571-474B12818CBC}" srcOrd="0" destOrd="0" parTransId="{3D699A1C-D4F9-4CD2-BD63-60CC1EA361B4}" sibTransId="{64696084-D48F-452C-8FA0-E9D0A89FB86D}"/>
    <dgm:cxn modelId="{7B4A0433-CEB4-4761-B8A4-9141514FDE03}" type="presOf" srcId="{71443927-9DC3-4345-A571-474B12818CBC}" destId="{967B97DB-707E-48D2-8076-A4474946175C}" srcOrd="0" destOrd="0" presId="urn:microsoft.com/office/officeart/2005/8/layout/lProcess2"/>
    <dgm:cxn modelId="{FB62AB38-45CB-441A-A967-ADF743CB7316}" type="presOf" srcId="{7DD78E51-10A7-4B22-B428-51DA268D9184}" destId="{7ED9D80F-607F-4DC4-8903-38BCEC6B58AA}" srcOrd="1" destOrd="0" presId="urn:microsoft.com/office/officeart/2005/8/layout/lProcess2"/>
    <dgm:cxn modelId="{3D381F5B-2DF4-4C4A-8823-94002927E219}" type="presOf" srcId="{7FC6A446-F148-4CCB-9CE4-971E19873E4B}" destId="{77EF7CEC-1DC2-440B-8F53-2C9E393A838E}" srcOrd="1" destOrd="0" presId="urn:microsoft.com/office/officeart/2005/8/layout/lProcess2"/>
    <dgm:cxn modelId="{6603945D-73D7-4B32-88D7-0FC3CDBF47D5}" type="presOf" srcId="{7FC6A446-F148-4CCB-9CE4-971E19873E4B}" destId="{D25869B7-423E-41E6-BAD4-351E07ACA581}" srcOrd="0" destOrd="0" presId="urn:microsoft.com/office/officeart/2005/8/layout/lProcess2"/>
    <dgm:cxn modelId="{2A706F68-B744-436A-8BEC-1AE12AE61E01}" srcId="{71443927-9DC3-4345-A571-474B12818CBC}" destId="{9C3C749A-1963-491B-AFFB-000A445FB755}" srcOrd="0" destOrd="0" parTransId="{322B6346-5CAA-49F8-A350-BC20BBDC3561}" sibTransId="{D837C58F-6D80-42A6-968F-DDCBABB091AA}"/>
    <dgm:cxn modelId="{2CE66076-232E-420C-82D2-B89C02B3651B}" srcId="{7FC6A446-F148-4CCB-9CE4-971E19873E4B}" destId="{7BDA5A5F-E5C4-4A02-A477-9FA380B84480}" srcOrd="0" destOrd="0" parTransId="{C01059BC-2EA3-4349-A3F5-91EC17CA704C}" sibTransId="{D0BF2D9B-356D-4C17-8E19-95B6E78C1B60}"/>
    <dgm:cxn modelId="{69AAF785-5324-498A-9706-911157747A28}" type="presOf" srcId="{7BDA5A5F-E5C4-4A02-A477-9FA380B84480}" destId="{39ADB969-3256-478B-B169-59FAE29BDB31}" srcOrd="0" destOrd="0" presId="urn:microsoft.com/office/officeart/2005/8/layout/lProcess2"/>
    <dgm:cxn modelId="{E4E6DB8F-C2C2-4BB4-B8D2-060FA081BA80}" type="presOf" srcId="{71443927-9DC3-4345-A571-474B12818CBC}" destId="{9077965B-15B6-4269-8318-50825EA694A6}" srcOrd="1" destOrd="0" presId="urn:microsoft.com/office/officeart/2005/8/layout/lProcess2"/>
    <dgm:cxn modelId="{0968B09F-493A-4D6D-83D1-F4A1C9D7D220}" type="presOf" srcId="{7DD78E51-10A7-4B22-B428-51DA268D9184}" destId="{93980CC7-9C33-433F-8AFF-6E2EAD2A1697}" srcOrd="0" destOrd="0" presId="urn:microsoft.com/office/officeart/2005/8/layout/lProcess2"/>
    <dgm:cxn modelId="{B669A2A0-CDCF-46C7-8A96-45260F6FCB7D}" type="presOf" srcId="{A46D2361-BF73-4EF0-BEC4-6C6FA98D9A55}" destId="{B07188E4-B2EA-47B2-9809-C4B954890143}" srcOrd="0" destOrd="0" presId="urn:microsoft.com/office/officeart/2005/8/layout/lProcess2"/>
    <dgm:cxn modelId="{26E6A6E1-FD1D-4478-ADCE-D577B3F3AB99}" type="presOf" srcId="{27E0CFB7-B8A0-4651-9B64-EF185A07E424}" destId="{97464315-56BA-416C-B06D-A174506BDC30}" srcOrd="0" destOrd="0" presId="urn:microsoft.com/office/officeart/2005/8/layout/lProcess2"/>
    <dgm:cxn modelId="{DD1BF9F3-0E82-4C88-9137-24C5DC0811FC}" srcId="{7DD78E51-10A7-4B22-B428-51DA268D9184}" destId="{27E0CFB7-B8A0-4651-9B64-EF185A07E424}" srcOrd="0" destOrd="0" parTransId="{A8C4242F-42C0-41CF-9799-E1FB94A2D198}" sibTransId="{193F9190-CB48-4470-9FCA-B384D14AF4DC}"/>
    <dgm:cxn modelId="{240CDEFD-BF2D-4BB1-80D2-94D43D2EE34D}" srcId="{A46D2361-BF73-4EF0-BEC4-6C6FA98D9A55}" destId="{7FC6A446-F148-4CCB-9CE4-971E19873E4B}" srcOrd="2" destOrd="0" parTransId="{86C19B4C-8485-4F1A-A302-FECBBE1F66CF}" sibTransId="{4CE1C248-D09F-462E-B77D-FE8CA9BEDF6B}"/>
    <dgm:cxn modelId="{936C67FE-B2E6-4874-A184-3083B4D5A072}" type="presOf" srcId="{9C3C749A-1963-491B-AFFB-000A445FB755}" destId="{9B5034B9-7445-4DA8-9CF5-1BCBCB5670B0}" srcOrd="0" destOrd="0" presId="urn:microsoft.com/office/officeart/2005/8/layout/lProcess2"/>
    <dgm:cxn modelId="{4EE30AC1-B4B2-4F2E-A4D2-359BF07A8D2A}" type="presParOf" srcId="{B07188E4-B2EA-47B2-9809-C4B954890143}" destId="{970CD207-B1C6-4086-A151-4D8709E26C0E}" srcOrd="0" destOrd="0" presId="urn:microsoft.com/office/officeart/2005/8/layout/lProcess2"/>
    <dgm:cxn modelId="{08C81EFD-769A-4360-B601-071CD22363DA}" type="presParOf" srcId="{970CD207-B1C6-4086-A151-4D8709E26C0E}" destId="{967B97DB-707E-48D2-8076-A4474946175C}" srcOrd="0" destOrd="0" presId="urn:microsoft.com/office/officeart/2005/8/layout/lProcess2"/>
    <dgm:cxn modelId="{59AD7BCF-DB5F-429C-8976-48D76DB75EFA}" type="presParOf" srcId="{970CD207-B1C6-4086-A151-4D8709E26C0E}" destId="{9077965B-15B6-4269-8318-50825EA694A6}" srcOrd="1" destOrd="0" presId="urn:microsoft.com/office/officeart/2005/8/layout/lProcess2"/>
    <dgm:cxn modelId="{EB26073F-D8A7-4113-B88E-589177D11133}" type="presParOf" srcId="{970CD207-B1C6-4086-A151-4D8709E26C0E}" destId="{6ED2355D-FDFD-4133-92F8-13706854B90F}" srcOrd="2" destOrd="0" presId="urn:microsoft.com/office/officeart/2005/8/layout/lProcess2"/>
    <dgm:cxn modelId="{DB5F10ED-EA07-4B54-882E-9866D9264E01}" type="presParOf" srcId="{6ED2355D-FDFD-4133-92F8-13706854B90F}" destId="{1C8298D5-EA86-4541-9CA2-316E476001C5}" srcOrd="0" destOrd="0" presId="urn:microsoft.com/office/officeart/2005/8/layout/lProcess2"/>
    <dgm:cxn modelId="{E1FCD138-A6B5-4B97-A509-8A196024F42D}" type="presParOf" srcId="{1C8298D5-EA86-4541-9CA2-316E476001C5}" destId="{9B5034B9-7445-4DA8-9CF5-1BCBCB5670B0}" srcOrd="0" destOrd="0" presId="urn:microsoft.com/office/officeart/2005/8/layout/lProcess2"/>
    <dgm:cxn modelId="{B671280F-0B3D-4B0B-AD63-5A7AEBB943F2}" type="presParOf" srcId="{B07188E4-B2EA-47B2-9809-C4B954890143}" destId="{F1ACE790-7DAC-4F93-ADEF-A0A91A486070}" srcOrd="1" destOrd="0" presId="urn:microsoft.com/office/officeart/2005/8/layout/lProcess2"/>
    <dgm:cxn modelId="{D5A510E8-B16C-4A16-9398-59A4E095C41E}" type="presParOf" srcId="{B07188E4-B2EA-47B2-9809-C4B954890143}" destId="{CC420C82-59F4-48BA-8618-F4D94B0D54CD}" srcOrd="2" destOrd="0" presId="urn:microsoft.com/office/officeart/2005/8/layout/lProcess2"/>
    <dgm:cxn modelId="{E2263A9F-8F9B-4BA0-9943-4436B3CFF1A1}" type="presParOf" srcId="{CC420C82-59F4-48BA-8618-F4D94B0D54CD}" destId="{93980CC7-9C33-433F-8AFF-6E2EAD2A1697}" srcOrd="0" destOrd="0" presId="urn:microsoft.com/office/officeart/2005/8/layout/lProcess2"/>
    <dgm:cxn modelId="{765D3E9A-D88A-4986-B0E3-569D5193C955}" type="presParOf" srcId="{CC420C82-59F4-48BA-8618-F4D94B0D54CD}" destId="{7ED9D80F-607F-4DC4-8903-38BCEC6B58AA}" srcOrd="1" destOrd="0" presId="urn:microsoft.com/office/officeart/2005/8/layout/lProcess2"/>
    <dgm:cxn modelId="{DDC30710-0B54-42E2-BE45-9B6736809E11}" type="presParOf" srcId="{CC420C82-59F4-48BA-8618-F4D94B0D54CD}" destId="{8B722361-9CDE-4A82-A967-E993F0B0AB0D}" srcOrd="2" destOrd="0" presId="urn:microsoft.com/office/officeart/2005/8/layout/lProcess2"/>
    <dgm:cxn modelId="{FE607B85-B765-46CF-8D75-500C8ECFD678}" type="presParOf" srcId="{8B722361-9CDE-4A82-A967-E993F0B0AB0D}" destId="{387FD384-B23C-4573-819A-05E2058EFAB0}" srcOrd="0" destOrd="0" presId="urn:microsoft.com/office/officeart/2005/8/layout/lProcess2"/>
    <dgm:cxn modelId="{761BB513-4016-48B4-A109-B16436928AA9}" type="presParOf" srcId="{387FD384-B23C-4573-819A-05E2058EFAB0}" destId="{97464315-56BA-416C-B06D-A174506BDC30}" srcOrd="0" destOrd="0" presId="urn:microsoft.com/office/officeart/2005/8/layout/lProcess2"/>
    <dgm:cxn modelId="{2991EB80-C244-4600-9A9F-16398E735650}" type="presParOf" srcId="{B07188E4-B2EA-47B2-9809-C4B954890143}" destId="{51199EF5-AB92-45E4-A9BF-9A8D15AFB0AC}" srcOrd="3" destOrd="0" presId="urn:microsoft.com/office/officeart/2005/8/layout/lProcess2"/>
    <dgm:cxn modelId="{ACF9C120-5166-448A-935C-6FA4C6F53F34}" type="presParOf" srcId="{B07188E4-B2EA-47B2-9809-C4B954890143}" destId="{58453312-3BA9-4A5F-BD19-BC771F3990A9}" srcOrd="4" destOrd="0" presId="urn:microsoft.com/office/officeart/2005/8/layout/lProcess2"/>
    <dgm:cxn modelId="{C54DEB38-BB85-4853-AA52-37B4FF3DABB7}" type="presParOf" srcId="{58453312-3BA9-4A5F-BD19-BC771F3990A9}" destId="{D25869B7-423E-41E6-BAD4-351E07ACA581}" srcOrd="0" destOrd="0" presId="urn:microsoft.com/office/officeart/2005/8/layout/lProcess2"/>
    <dgm:cxn modelId="{500F9081-EE4D-4A71-BE40-634E39232249}" type="presParOf" srcId="{58453312-3BA9-4A5F-BD19-BC771F3990A9}" destId="{77EF7CEC-1DC2-440B-8F53-2C9E393A838E}" srcOrd="1" destOrd="0" presId="urn:microsoft.com/office/officeart/2005/8/layout/lProcess2"/>
    <dgm:cxn modelId="{2A156D07-DF8F-4A27-88E1-FF089C01BC37}" type="presParOf" srcId="{58453312-3BA9-4A5F-BD19-BC771F3990A9}" destId="{F61FF476-EDEE-42C2-A9A3-E90219FAAFFD}" srcOrd="2" destOrd="0" presId="urn:microsoft.com/office/officeart/2005/8/layout/lProcess2"/>
    <dgm:cxn modelId="{5421B308-93A5-4425-AA74-C6B68AD3BF8A}" type="presParOf" srcId="{F61FF476-EDEE-42C2-A9A3-E90219FAAFFD}" destId="{51939456-4908-4FAB-A2BC-51E610A13276}" srcOrd="0" destOrd="0" presId="urn:microsoft.com/office/officeart/2005/8/layout/lProcess2"/>
    <dgm:cxn modelId="{CDC2637B-C6D0-4DDF-B6D5-F99B64788054}" type="presParOf" srcId="{51939456-4908-4FAB-A2BC-51E610A13276}" destId="{39ADB969-3256-478B-B169-59FAE29BDB31}" srcOrd="0" destOrd="0" presId="urn:microsoft.com/office/officeart/2005/8/layout/lProcess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78DEBC1-6D89-460B-8E22-DD816F501D76}">
      <dsp:nvSpPr>
        <dsp:cNvPr id="0" name=""/>
        <dsp:cNvSpPr/>
      </dsp:nvSpPr>
      <dsp:spPr>
        <a:xfrm>
          <a:off x="2445780" y="2041570"/>
          <a:ext cx="2017451" cy="2060984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3020" tIns="33020" rIns="33020" bIns="3302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600" b="1" kern="1200" dirty="0">
              <a:solidFill>
                <a:schemeClr val="tx1"/>
              </a:solidFill>
              <a:latin typeface="+mj-lt"/>
            </a:rPr>
            <a:t>DOŽIVLJAJ</a:t>
          </a:r>
        </a:p>
      </dsp:txBody>
      <dsp:txXfrm>
        <a:off x="2741229" y="2343394"/>
        <a:ext cx="1426553" cy="1457336"/>
      </dsp:txXfrm>
    </dsp:sp>
    <dsp:sp modelId="{8C460570-459F-44BB-A288-80CFD4A0AB47}">
      <dsp:nvSpPr>
        <dsp:cNvPr id="0" name=""/>
        <dsp:cNvSpPr/>
      </dsp:nvSpPr>
      <dsp:spPr>
        <a:xfrm rot="16200000">
          <a:off x="3342587" y="1562029"/>
          <a:ext cx="223838" cy="549414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hr-HR" sz="1600" b="1" kern="1200">
            <a:solidFill>
              <a:schemeClr val="accent1">
                <a:lumMod val="50000"/>
              </a:schemeClr>
            </a:solidFill>
            <a:latin typeface="+mj-lt"/>
          </a:endParaRPr>
        </a:p>
      </dsp:txBody>
      <dsp:txXfrm>
        <a:off x="3376163" y="1705488"/>
        <a:ext cx="156687" cy="329648"/>
      </dsp:txXfrm>
    </dsp:sp>
    <dsp:sp modelId="{ADEA4385-EE96-42CD-9565-3E93FAAB66EE}">
      <dsp:nvSpPr>
        <dsp:cNvPr id="0" name=""/>
        <dsp:cNvSpPr/>
      </dsp:nvSpPr>
      <dsp:spPr>
        <a:xfrm>
          <a:off x="2646543" y="3306"/>
          <a:ext cx="1615926" cy="1615926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1600" b="1" kern="1200" dirty="0">
              <a:solidFill>
                <a:schemeClr val="accent1">
                  <a:lumMod val="50000"/>
                </a:schemeClr>
              </a:solidFill>
              <a:latin typeface="+mj-lt"/>
            </a:rPr>
            <a:t>BOJA, OBLIK, OBJEKT</a:t>
          </a:r>
        </a:p>
      </dsp:txBody>
      <dsp:txXfrm>
        <a:off x="2883190" y="239953"/>
        <a:ext cx="1142632" cy="1142632"/>
      </dsp:txXfrm>
    </dsp:sp>
    <dsp:sp modelId="{D76C9D90-4734-43B8-B6D1-C0977D145A99}">
      <dsp:nvSpPr>
        <dsp:cNvPr id="0" name=""/>
        <dsp:cNvSpPr/>
      </dsp:nvSpPr>
      <dsp:spPr>
        <a:xfrm rot="19800000">
          <a:off x="4400711" y="2183929"/>
          <a:ext cx="232559" cy="549414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hueOff val="1960178"/>
            <a:satOff val="-8155"/>
            <a:lumOff val="1922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hr-HR" sz="1600" b="1" kern="1200">
            <a:solidFill>
              <a:schemeClr val="accent1">
                <a:lumMod val="50000"/>
              </a:schemeClr>
            </a:solidFill>
            <a:latin typeface="+mj-lt"/>
          </a:endParaRPr>
        </a:p>
      </dsp:txBody>
      <dsp:txXfrm>
        <a:off x="4405385" y="2311254"/>
        <a:ext cx="162791" cy="329648"/>
      </dsp:txXfrm>
    </dsp:sp>
    <dsp:sp modelId="{50B5E5AD-78CA-40A9-802B-205A7E1D68FD}">
      <dsp:nvSpPr>
        <dsp:cNvPr id="0" name=""/>
        <dsp:cNvSpPr/>
      </dsp:nvSpPr>
      <dsp:spPr>
        <a:xfrm>
          <a:off x="4604447" y="1133703"/>
          <a:ext cx="1615926" cy="1615926"/>
        </a:xfrm>
        <a:prstGeom prst="ellipse">
          <a:avLst/>
        </a:prstGeom>
        <a:solidFill>
          <a:schemeClr val="accent4">
            <a:hueOff val="1960178"/>
            <a:satOff val="-8155"/>
            <a:lumOff val="1922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1600" b="1" kern="1200" dirty="0">
              <a:solidFill>
                <a:schemeClr val="accent1">
                  <a:lumMod val="50000"/>
                </a:schemeClr>
              </a:solidFill>
              <a:latin typeface="+mj-lt"/>
            </a:rPr>
            <a:t>LIKOVI</a:t>
          </a:r>
        </a:p>
      </dsp:txBody>
      <dsp:txXfrm>
        <a:off x="4841094" y="1370350"/>
        <a:ext cx="1142632" cy="1142632"/>
      </dsp:txXfrm>
    </dsp:sp>
    <dsp:sp modelId="{10718F92-0795-4703-AF46-A646F8BB228E}">
      <dsp:nvSpPr>
        <dsp:cNvPr id="0" name=""/>
        <dsp:cNvSpPr/>
      </dsp:nvSpPr>
      <dsp:spPr>
        <a:xfrm rot="1800000">
          <a:off x="4400711" y="3410781"/>
          <a:ext cx="232559" cy="549414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hueOff val="3920356"/>
            <a:satOff val="-16311"/>
            <a:lumOff val="3843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hr-HR" sz="1600" b="1" kern="1200">
            <a:solidFill>
              <a:schemeClr val="accent1">
                <a:lumMod val="50000"/>
              </a:schemeClr>
            </a:solidFill>
            <a:latin typeface="+mj-lt"/>
          </a:endParaRPr>
        </a:p>
      </dsp:txBody>
      <dsp:txXfrm>
        <a:off x="4405385" y="3503222"/>
        <a:ext cx="162791" cy="329648"/>
      </dsp:txXfrm>
    </dsp:sp>
    <dsp:sp modelId="{6F69AF15-6C39-4030-9D82-F6C8EFA4E718}">
      <dsp:nvSpPr>
        <dsp:cNvPr id="0" name=""/>
        <dsp:cNvSpPr/>
      </dsp:nvSpPr>
      <dsp:spPr>
        <a:xfrm>
          <a:off x="4604447" y="3394496"/>
          <a:ext cx="1615926" cy="1615926"/>
        </a:xfrm>
        <a:prstGeom prst="ellipse">
          <a:avLst/>
        </a:prstGeom>
        <a:solidFill>
          <a:schemeClr val="accent4">
            <a:hueOff val="3920356"/>
            <a:satOff val="-16311"/>
            <a:lumOff val="3843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1600" b="1" kern="1200" dirty="0">
              <a:solidFill>
                <a:schemeClr val="accent1">
                  <a:lumMod val="50000"/>
                </a:schemeClr>
              </a:solidFill>
              <a:latin typeface="+mj-lt"/>
            </a:rPr>
            <a:t>TEKST</a:t>
          </a:r>
        </a:p>
      </dsp:txBody>
      <dsp:txXfrm>
        <a:off x="4841094" y="3631143"/>
        <a:ext cx="1142632" cy="1142632"/>
      </dsp:txXfrm>
    </dsp:sp>
    <dsp:sp modelId="{5F86E812-9C8D-4700-AE0B-346D2FBB701F}">
      <dsp:nvSpPr>
        <dsp:cNvPr id="0" name=""/>
        <dsp:cNvSpPr/>
      </dsp:nvSpPr>
      <dsp:spPr>
        <a:xfrm rot="5400000">
          <a:off x="3342587" y="4032681"/>
          <a:ext cx="223838" cy="549414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hueOff val="5880535"/>
            <a:satOff val="-24466"/>
            <a:lumOff val="5765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hr-HR" sz="1600" b="1" kern="1200">
            <a:solidFill>
              <a:schemeClr val="accent1">
                <a:lumMod val="50000"/>
              </a:schemeClr>
            </a:solidFill>
            <a:latin typeface="+mj-lt"/>
          </a:endParaRPr>
        </a:p>
      </dsp:txBody>
      <dsp:txXfrm>
        <a:off x="3376163" y="4108989"/>
        <a:ext cx="156687" cy="329648"/>
      </dsp:txXfrm>
    </dsp:sp>
    <dsp:sp modelId="{51110D92-6C94-49E3-9FEF-94C388A5CC54}">
      <dsp:nvSpPr>
        <dsp:cNvPr id="0" name=""/>
        <dsp:cNvSpPr/>
      </dsp:nvSpPr>
      <dsp:spPr>
        <a:xfrm>
          <a:off x="2646543" y="4524892"/>
          <a:ext cx="1615926" cy="1615926"/>
        </a:xfrm>
        <a:prstGeom prst="ellipse">
          <a:avLst/>
        </a:prstGeom>
        <a:solidFill>
          <a:schemeClr val="accent4">
            <a:hueOff val="5880535"/>
            <a:satOff val="-24466"/>
            <a:lumOff val="5765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1600" b="1" kern="1200" dirty="0">
              <a:solidFill>
                <a:schemeClr val="accent1">
                  <a:lumMod val="50000"/>
                </a:schemeClr>
              </a:solidFill>
              <a:latin typeface="+mj-lt"/>
            </a:rPr>
            <a:t>VRIJEME</a:t>
          </a:r>
        </a:p>
      </dsp:txBody>
      <dsp:txXfrm>
        <a:off x="2883190" y="4761539"/>
        <a:ext cx="1142632" cy="1142632"/>
      </dsp:txXfrm>
    </dsp:sp>
    <dsp:sp modelId="{0C844AD6-A3BD-4D2E-9DA4-BDAB54904418}">
      <dsp:nvSpPr>
        <dsp:cNvPr id="0" name=""/>
        <dsp:cNvSpPr/>
      </dsp:nvSpPr>
      <dsp:spPr>
        <a:xfrm rot="9000000">
          <a:off x="2275741" y="3410781"/>
          <a:ext cx="232559" cy="549414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hueOff val="7840713"/>
            <a:satOff val="-32622"/>
            <a:lumOff val="7686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hr-HR" sz="1600" b="1" kern="1200">
            <a:solidFill>
              <a:schemeClr val="accent1">
                <a:lumMod val="50000"/>
              </a:schemeClr>
            </a:solidFill>
            <a:latin typeface="+mj-lt"/>
          </a:endParaRPr>
        </a:p>
      </dsp:txBody>
      <dsp:txXfrm rot="10800000">
        <a:off x="2340835" y="3503222"/>
        <a:ext cx="162791" cy="329648"/>
      </dsp:txXfrm>
    </dsp:sp>
    <dsp:sp modelId="{EFE8FFAF-5BFB-464C-AA33-D681663F3C15}">
      <dsp:nvSpPr>
        <dsp:cNvPr id="0" name=""/>
        <dsp:cNvSpPr/>
      </dsp:nvSpPr>
      <dsp:spPr>
        <a:xfrm>
          <a:off x="688639" y="3394496"/>
          <a:ext cx="1615926" cy="1615926"/>
        </a:xfrm>
        <a:prstGeom prst="ellipse">
          <a:avLst/>
        </a:prstGeom>
        <a:solidFill>
          <a:schemeClr val="accent4">
            <a:hueOff val="7840713"/>
            <a:satOff val="-32622"/>
            <a:lumOff val="7686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1600" b="1" kern="1200" dirty="0">
              <a:solidFill>
                <a:schemeClr val="accent1">
                  <a:lumMod val="50000"/>
                </a:schemeClr>
              </a:solidFill>
              <a:latin typeface="+mj-lt"/>
            </a:rPr>
            <a:t>PROSTOR</a:t>
          </a:r>
        </a:p>
      </dsp:txBody>
      <dsp:txXfrm>
        <a:off x="925286" y="3631143"/>
        <a:ext cx="1142632" cy="1142632"/>
      </dsp:txXfrm>
    </dsp:sp>
    <dsp:sp modelId="{183A0DEA-71E8-4396-94C9-59ED3CFC5D21}">
      <dsp:nvSpPr>
        <dsp:cNvPr id="0" name=""/>
        <dsp:cNvSpPr/>
      </dsp:nvSpPr>
      <dsp:spPr>
        <a:xfrm rot="12600000">
          <a:off x="2275741" y="2183929"/>
          <a:ext cx="232559" cy="549414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hueOff val="9800891"/>
            <a:satOff val="-40777"/>
            <a:lumOff val="9608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hr-HR" sz="1600" b="1" kern="1200">
            <a:solidFill>
              <a:schemeClr val="accent1">
                <a:lumMod val="50000"/>
              </a:schemeClr>
            </a:solidFill>
            <a:latin typeface="+mj-lt"/>
          </a:endParaRPr>
        </a:p>
      </dsp:txBody>
      <dsp:txXfrm rot="10800000">
        <a:off x="2340835" y="2311254"/>
        <a:ext cx="162791" cy="329648"/>
      </dsp:txXfrm>
    </dsp:sp>
    <dsp:sp modelId="{E690C1D1-FA3D-4CE0-BB19-E36512655777}">
      <dsp:nvSpPr>
        <dsp:cNvPr id="0" name=""/>
        <dsp:cNvSpPr/>
      </dsp:nvSpPr>
      <dsp:spPr>
        <a:xfrm>
          <a:off x="688639" y="1133703"/>
          <a:ext cx="1615926" cy="1615926"/>
        </a:xfrm>
        <a:prstGeom prst="ellipse">
          <a:avLst/>
        </a:prstGeom>
        <a:solidFill>
          <a:schemeClr val="accent4">
            <a:hueOff val="9800891"/>
            <a:satOff val="-40777"/>
            <a:lumOff val="9608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1600" b="1" kern="1200" dirty="0">
              <a:solidFill>
                <a:schemeClr val="accent1">
                  <a:lumMod val="50000"/>
                </a:schemeClr>
              </a:solidFill>
              <a:latin typeface="+mj-lt"/>
            </a:rPr>
            <a:t>ODNOSI</a:t>
          </a:r>
        </a:p>
      </dsp:txBody>
      <dsp:txXfrm>
        <a:off x="925286" y="1370350"/>
        <a:ext cx="1142632" cy="114263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78DEBC1-6D89-460B-8E22-DD816F501D76}">
      <dsp:nvSpPr>
        <dsp:cNvPr id="0" name=""/>
        <dsp:cNvSpPr/>
      </dsp:nvSpPr>
      <dsp:spPr>
        <a:xfrm>
          <a:off x="0" y="0"/>
          <a:ext cx="2218036" cy="2265897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000" b="1" kern="1200" dirty="0">
              <a:solidFill>
                <a:schemeClr val="tx1"/>
              </a:solidFill>
              <a:latin typeface="+mj-lt"/>
            </a:rPr>
            <a:t>DOŽIVLJAJ</a:t>
          </a:r>
        </a:p>
      </dsp:txBody>
      <dsp:txXfrm>
        <a:off x="324824" y="331833"/>
        <a:ext cx="1568388" cy="1602231"/>
      </dsp:txXfrm>
    </dsp:sp>
    <dsp:sp modelId="{8C460570-459F-44BB-A288-80CFD4A0AB47}">
      <dsp:nvSpPr>
        <dsp:cNvPr id="0" name=""/>
        <dsp:cNvSpPr/>
      </dsp:nvSpPr>
      <dsp:spPr>
        <a:xfrm rot="21387236">
          <a:off x="2644973" y="703589"/>
          <a:ext cx="1037812" cy="604040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hr-HR" sz="1600" b="1" kern="1200">
            <a:solidFill>
              <a:schemeClr val="accent1">
                <a:lumMod val="50000"/>
              </a:schemeClr>
            </a:solidFill>
            <a:latin typeface="+mj-lt"/>
          </a:endParaRPr>
        </a:p>
      </dsp:txBody>
      <dsp:txXfrm>
        <a:off x="2645146" y="830001"/>
        <a:ext cx="856600" cy="362424"/>
      </dsp:txXfrm>
    </dsp:sp>
    <dsp:sp modelId="{ADEA4385-EE96-42CD-9565-3E93FAAB66EE}">
      <dsp:nvSpPr>
        <dsp:cNvPr id="0" name=""/>
        <dsp:cNvSpPr/>
      </dsp:nvSpPr>
      <dsp:spPr>
        <a:xfrm>
          <a:off x="4168688" y="0"/>
          <a:ext cx="1776589" cy="1776589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1600" b="1" kern="1200" dirty="0">
              <a:solidFill>
                <a:schemeClr val="accent1">
                  <a:lumMod val="50000"/>
                </a:schemeClr>
              </a:solidFill>
              <a:latin typeface="+mj-lt"/>
            </a:rPr>
            <a:t>BOJA, OBLIK, OBJEKT</a:t>
          </a:r>
        </a:p>
      </dsp:txBody>
      <dsp:txXfrm>
        <a:off x="4428863" y="260175"/>
        <a:ext cx="1256239" cy="1256239"/>
      </dsp:txXfrm>
    </dsp:sp>
    <dsp:sp modelId="{D76C9D90-4734-43B8-B6D1-C0977D145A99}">
      <dsp:nvSpPr>
        <dsp:cNvPr id="0" name=""/>
        <dsp:cNvSpPr/>
      </dsp:nvSpPr>
      <dsp:spPr>
        <a:xfrm rot="1144085">
          <a:off x="2739110" y="1668902"/>
          <a:ext cx="1588392" cy="604040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hueOff val="2450223"/>
            <a:satOff val="-10194"/>
            <a:lumOff val="2402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hr-HR" sz="1600" b="1" kern="1200">
            <a:solidFill>
              <a:schemeClr val="accent1">
                <a:lumMod val="50000"/>
              </a:schemeClr>
            </a:solidFill>
            <a:latin typeface="+mj-lt"/>
          </a:endParaRPr>
        </a:p>
      </dsp:txBody>
      <dsp:txXfrm>
        <a:off x="2744081" y="1760110"/>
        <a:ext cx="1407180" cy="362424"/>
      </dsp:txXfrm>
    </dsp:sp>
    <dsp:sp modelId="{50B5E5AD-78CA-40A9-802B-205A7E1D68FD}">
      <dsp:nvSpPr>
        <dsp:cNvPr id="0" name=""/>
        <dsp:cNvSpPr/>
      </dsp:nvSpPr>
      <dsp:spPr>
        <a:xfrm>
          <a:off x="4946928" y="1870100"/>
          <a:ext cx="1729136" cy="1776589"/>
        </a:xfrm>
        <a:prstGeom prst="ellipse">
          <a:avLst/>
        </a:prstGeom>
        <a:solidFill>
          <a:schemeClr val="accent4">
            <a:hueOff val="2450223"/>
            <a:satOff val="-10194"/>
            <a:lumOff val="2402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1600" b="1" kern="1200" dirty="0">
              <a:solidFill>
                <a:schemeClr val="accent1">
                  <a:lumMod val="50000"/>
                </a:schemeClr>
              </a:solidFill>
              <a:latin typeface="+mj-lt"/>
            </a:rPr>
            <a:t>LIKOVI</a:t>
          </a:r>
        </a:p>
      </dsp:txBody>
      <dsp:txXfrm>
        <a:off x="5200154" y="2130275"/>
        <a:ext cx="1222684" cy="1256239"/>
      </dsp:txXfrm>
    </dsp:sp>
    <dsp:sp modelId="{10718F92-0795-4703-AF46-A646F8BB228E}">
      <dsp:nvSpPr>
        <dsp:cNvPr id="0" name=""/>
        <dsp:cNvSpPr/>
      </dsp:nvSpPr>
      <dsp:spPr>
        <a:xfrm rot="2428540">
          <a:off x="2271204" y="2499466"/>
          <a:ext cx="1586204" cy="604040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hueOff val="4900445"/>
            <a:satOff val="-20388"/>
            <a:lumOff val="4804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hr-HR" sz="1600" b="1" kern="1200">
            <a:solidFill>
              <a:schemeClr val="accent1">
                <a:lumMod val="50000"/>
              </a:schemeClr>
            </a:solidFill>
            <a:latin typeface="+mj-lt"/>
          </a:endParaRPr>
        </a:p>
      </dsp:txBody>
      <dsp:txXfrm>
        <a:off x="2292888" y="2561459"/>
        <a:ext cx="1404992" cy="362424"/>
      </dsp:txXfrm>
    </dsp:sp>
    <dsp:sp modelId="{6F69AF15-6C39-4030-9D82-F6C8EFA4E718}">
      <dsp:nvSpPr>
        <dsp:cNvPr id="0" name=""/>
        <dsp:cNvSpPr/>
      </dsp:nvSpPr>
      <dsp:spPr>
        <a:xfrm>
          <a:off x="4024169" y="3490310"/>
          <a:ext cx="1776589" cy="1776589"/>
        </a:xfrm>
        <a:prstGeom prst="ellipse">
          <a:avLst/>
        </a:prstGeom>
        <a:solidFill>
          <a:schemeClr val="accent4">
            <a:hueOff val="4900445"/>
            <a:satOff val="-20388"/>
            <a:lumOff val="4804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1600" b="1" kern="1200" dirty="0">
              <a:solidFill>
                <a:schemeClr val="accent1">
                  <a:lumMod val="50000"/>
                </a:schemeClr>
              </a:solidFill>
              <a:latin typeface="+mj-lt"/>
            </a:rPr>
            <a:t>TEKST</a:t>
          </a:r>
        </a:p>
      </dsp:txBody>
      <dsp:txXfrm>
        <a:off x="4284344" y="3750485"/>
        <a:ext cx="1256239" cy="1256239"/>
      </dsp:txXfrm>
    </dsp:sp>
    <dsp:sp modelId="{0C844AD6-A3BD-4D2E-9DA4-BDAB54904418}">
      <dsp:nvSpPr>
        <dsp:cNvPr id="0" name=""/>
        <dsp:cNvSpPr/>
      </dsp:nvSpPr>
      <dsp:spPr>
        <a:xfrm rot="3791939">
          <a:off x="1489782" y="3032437"/>
          <a:ext cx="1462694" cy="604040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hueOff val="7350668"/>
            <a:satOff val="-30583"/>
            <a:lumOff val="7206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hr-HR" sz="1600" b="1" kern="1200">
            <a:solidFill>
              <a:schemeClr val="accent1">
                <a:lumMod val="50000"/>
              </a:schemeClr>
            </a:solidFill>
            <a:latin typeface="+mj-lt"/>
          </a:endParaRPr>
        </a:p>
      </dsp:txBody>
      <dsp:txXfrm>
        <a:off x="1539534" y="3072372"/>
        <a:ext cx="1281482" cy="362424"/>
      </dsp:txXfrm>
    </dsp:sp>
    <dsp:sp modelId="{EFE8FFAF-5BFB-464C-AA33-D681663F3C15}">
      <dsp:nvSpPr>
        <dsp:cNvPr id="0" name=""/>
        <dsp:cNvSpPr/>
      </dsp:nvSpPr>
      <dsp:spPr>
        <a:xfrm>
          <a:off x="2374214" y="4507654"/>
          <a:ext cx="1776589" cy="1776589"/>
        </a:xfrm>
        <a:prstGeom prst="ellipse">
          <a:avLst/>
        </a:prstGeom>
        <a:solidFill>
          <a:schemeClr val="accent4">
            <a:hueOff val="7350668"/>
            <a:satOff val="-30583"/>
            <a:lumOff val="7206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1600" b="1" kern="1200" dirty="0">
              <a:solidFill>
                <a:schemeClr val="accent1">
                  <a:lumMod val="50000"/>
                </a:schemeClr>
              </a:solidFill>
              <a:latin typeface="+mj-lt"/>
            </a:rPr>
            <a:t>PROSTOR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1600" b="1" kern="1200" dirty="0">
              <a:solidFill>
                <a:schemeClr val="accent1">
                  <a:lumMod val="50000"/>
                </a:schemeClr>
              </a:solidFill>
              <a:latin typeface="+mj-lt"/>
            </a:rPr>
            <a:t>I VRIJEME</a:t>
          </a:r>
        </a:p>
      </dsp:txBody>
      <dsp:txXfrm>
        <a:off x="2634389" y="4767829"/>
        <a:ext cx="1256239" cy="1256239"/>
      </dsp:txXfrm>
    </dsp:sp>
    <dsp:sp modelId="{183A0DEA-71E8-4396-94C9-59ED3CFC5D21}">
      <dsp:nvSpPr>
        <dsp:cNvPr id="0" name=""/>
        <dsp:cNvSpPr/>
      </dsp:nvSpPr>
      <dsp:spPr>
        <a:xfrm rot="5410177">
          <a:off x="641886" y="2808095"/>
          <a:ext cx="922557" cy="604040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hueOff val="9800891"/>
            <a:satOff val="-40777"/>
            <a:lumOff val="9608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hr-HR" sz="1600" b="1" kern="1200">
            <a:solidFill>
              <a:schemeClr val="accent1">
                <a:lumMod val="50000"/>
              </a:schemeClr>
            </a:solidFill>
            <a:latin typeface="+mj-lt"/>
          </a:endParaRPr>
        </a:p>
      </dsp:txBody>
      <dsp:txXfrm rot="10800000">
        <a:off x="732760" y="2838297"/>
        <a:ext cx="741345" cy="362424"/>
      </dsp:txXfrm>
    </dsp:sp>
    <dsp:sp modelId="{E690C1D1-FA3D-4CE0-BB19-E36512655777}">
      <dsp:nvSpPr>
        <dsp:cNvPr id="0" name=""/>
        <dsp:cNvSpPr/>
      </dsp:nvSpPr>
      <dsp:spPr>
        <a:xfrm>
          <a:off x="209586" y="4006555"/>
          <a:ext cx="1776589" cy="1776589"/>
        </a:xfrm>
        <a:prstGeom prst="ellipse">
          <a:avLst/>
        </a:prstGeom>
        <a:solidFill>
          <a:schemeClr val="accent4">
            <a:hueOff val="9800891"/>
            <a:satOff val="-40777"/>
            <a:lumOff val="9608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1600" b="1" kern="1200" dirty="0">
              <a:solidFill>
                <a:schemeClr val="accent1">
                  <a:lumMod val="50000"/>
                </a:schemeClr>
              </a:solidFill>
              <a:latin typeface="+mj-lt"/>
            </a:rPr>
            <a:t>ODNOSI</a:t>
          </a:r>
        </a:p>
      </dsp:txBody>
      <dsp:txXfrm>
        <a:off x="469761" y="4266730"/>
        <a:ext cx="1256239" cy="125623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67B97DB-707E-48D2-8076-A4474946175C}">
      <dsp:nvSpPr>
        <dsp:cNvPr id="0" name=""/>
        <dsp:cNvSpPr/>
      </dsp:nvSpPr>
      <dsp:spPr>
        <a:xfrm>
          <a:off x="1253" y="0"/>
          <a:ext cx="3257803" cy="2957210"/>
        </a:xfrm>
        <a:prstGeom prst="roundRect">
          <a:avLst>
            <a:gd name="adj" fmla="val 10000"/>
          </a:avLst>
        </a:prstGeom>
        <a:solidFill>
          <a:schemeClr val="accent4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6210" tIns="156210" rIns="156210" bIns="156210" numCol="1" spcCol="1270" anchor="ctr" anchorCtr="0">
          <a:noAutofit/>
        </a:bodyPr>
        <a:lstStyle/>
        <a:p>
          <a:pPr marL="0" lvl="0" indent="0" algn="ctr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4100" kern="1200" dirty="0"/>
            <a:t>ETHOS</a:t>
          </a:r>
          <a:endParaRPr lang="en-GB" sz="4100" kern="1200" dirty="0"/>
        </a:p>
      </dsp:txBody>
      <dsp:txXfrm>
        <a:off x="1253" y="0"/>
        <a:ext cx="3257803" cy="887163"/>
      </dsp:txXfrm>
    </dsp:sp>
    <dsp:sp modelId="{9B5034B9-7445-4DA8-9CF5-1BCBCB5670B0}">
      <dsp:nvSpPr>
        <dsp:cNvPr id="0" name=""/>
        <dsp:cNvSpPr/>
      </dsp:nvSpPr>
      <dsp:spPr>
        <a:xfrm>
          <a:off x="327033" y="958620"/>
          <a:ext cx="2606243" cy="1779271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30480" rIns="40640" bIns="3048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1600" b="1" kern="1200" dirty="0">
              <a:latin typeface="+mj-lt"/>
            </a:rPr>
            <a:t>OSLANJA SE NA PUBLIKU I STVARANJE UNIVERZALNOG MIŠLJENJA</a:t>
          </a:r>
          <a:endParaRPr lang="en-GB" sz="1600" b="1" kern="1200" dirty="0">
            <a:latin typeface="+mj-lt"/>
          </a:endParaRPr>
        </a:p>
      </dsp:txBody>
      <dsp:txXfrm>
        <a:off x="379146" y="1010733"/>
        <a:ext cx="2502017" cy="1675045"/>
      </dsp:txXfrm>
    </dsp:sp>
    <dsp:sp modelId="{93980CC7-9C33-433F-8AFF-6E2EAD2A1697}">
      <dsp:nvSpPr>
        <dsp:cNvPr id="0" name=""/>
        <dsp:cNvSpPr/>
      </dsp:nvSpPr>
      <dsp:spPr>
        <a:xfrm>
          <a:off x="3503392" y="0"/>
          <a:ext cx="3257803" cy="2957210"/>
        </a:xfrm>
        <a:prstGeom prst="roundRect">
          <a:avLst>
            <a:gd name="adj" fmla="val 10000"/>
          </a:avLst>
        </a:prstGeom>
        <a:solidFill>
          <a:schemeClr val="accent4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6210" tIns="156210" rIns="156210" bIns="156210" numCol="1" spcCol="1270" anchor="ctr" anchorCtr="0">
          <a:noAutofit/>
        </a:bodyPr>
        <a:lstStyle/>
        <a:p>
          <a:pPr marL="0" lvl="0" indent="0" algn="ctr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4100" kern="1200"/>
            <a:t>PATHOS</a:t>
          </a:r>
          <a:endParaRPr lang="en-GB" sz="4100" kern="1200"/>
        </a:p>
      </dsp:txBody>
      <dsp:txXfrm>
        <a:off x="3503392" y="0"/>
        <a:ext cx="3257803" cy="887163"/>
      </dsp:txXfrm>
    </dsp:sp>
    <dsp:sp modelId="{97464315-56BA-416C-B06D-A174506BDC30}">
      <dsp:nvSpPr>
        <dsp:cNvPr id="0" name=""/>
        <dsp:cNvSpPr/>
      </dsp:nvSpPr>
      <dsp:spPr>
        <a:xfrm>
          <a:off x="3829172" y="972767"/>
          <a:ext cx="2606243" cy="1750977"/>
        </a:xfrm>
        <a:prstGeom prst="roundRect">
          <a:avLst>
            <a:gd name="adj" fmla="val 10000"/>
          </a:avLst>
        </a:prstGeom>
        <a:solidFill>
          <a:schemeClr val="accent4">
            <a:hueOff val="4900445"/>
            <a:satOff val="-20388"/>
            <a:lumOff val="480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30480" rIns="40640" bIns="3048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1600" b="1" kern="1200">
              <a:latin typeface="+mj-lt"/>
            </a:rPr>
            <a:t>OSLANJA SE NA EMOCIONALNE POTREBE POJEDINCA</a:t>
          </a:r>
          <a:endParaRPr lang="en-GB" sz="1600" b="1" kern="1200">
            <a:latin typeface="+mj-lt"/>
          </a:endParaRPr>
        </a:p>
      </dsp:txBody>
      <dsp:txXfrm>
        <a:off x="3880456" y="1024051"/>
        <a:ext cx="2503675" cy="1648409"/>
      </dsp:txXfrm>
    </dsp:sp>
    <dsp:sp modelId="{D25869B7-423E-41E6-BAD4-351E07ACA581}">
      <dsp:nvSpPr>
        <dsp:cNvPr id="0" name=""/>
        <dsp:cNvSpPr/>
      </dsp:nvSpPr>
      <dsp:spPr>
        <a:xfrm>
          <a:off x="7005531" y="0"/>
          <a:ext cx="3257803" cy="2957210"/>
        </a:xfrm>
        <a:prstGeom prst="roundRect">
          <a:avLst>
            <a:gd name="adj" fmla="val 10000"/>
          </a:avLst>
        </a:prstGeom>
        <a:solidFill>
          <a:schemeClr val="accent4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3600" kern="1200">
              <a:latin typeface="+mn-lt"/>
            </a:rPr>
            <a:t>LOGOS</a:t>
          </a:r>
          <a:endParaRPr lang="en-GB" sz="3600" kern="1200">
            <a:latin typeface="+mn-lt"/>
          </a:endParaRPr>
        </a:p>
      </dsp:txBody>
      <dsp:txXfrm>
        <a:off x="7005531" y="0"/>
        <a:ext cx="3257803" cy="887163"/>
      </dsp:txXfrm>
    </dsp:sp>
    <dsp:sp modelId="{39ADB969-3256-478B-B169-59FAE29BDB31}">
      <dsp:nvSpPr>
        <dsp:cNvPr id="0" name=""/>
        <dsp:cNvSpPr/>
      </dsp:nvSpPr>
      <dsp:spPr>
        <a:xfrm>
          <a:off x="7331311" y="1001062"/>
          <a:ext cx="2606243" cy="1694388"/>
        </a:xfrm>
        <a:prstGeom prst="roundRect">
          <a:avLst>
            <a:gd name="adj" fmla="val 10000"/>
          </a:avLst>
        </a:prstGeom>
        <a:solidFill>
          <a:schemeClr val="accent4">
            <a:hueOff val="9800891"/>
            <a:satOff val="-40777"/>
            <a:lumOff val="960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30480" rIns="40640" bIns="3048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1600" b="1" kern="1200">
              <a:latin typeface="+mj-lt"/>
            </a:rPr>
            <a:t>OSLANJA SE NA INDIVIDUALNO RASUĐIVANJE I PROMIŠLJENO DJELOVANJE</a:t>
          </a:r>
          <a:endParaRPr lang="en-GB" sz="1600" b="1" kern="1200">
            <a:latin typeface="+mj-lt"/>
          </a:endParaRPr>
        </a:p>
      </dsp:txBody>
      <dsp:txXfrm>
        <a:off x="7380938" y="1050689"/>
        <a:ext cx="2506989" cy="159513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AADDC1-D1BE-4ACA-B659-7CBCBF9A20B6}" type="datetimeFigureOut">
              <a:rPr lang="hr-HR" smtClean="0"/>
              <a:t>22.3.2022.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7E27A5-B494-4476-85D6-9AF791CA4B31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0941115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AADDC1-D1BE-4ACA-B659-7CBCBF9A20B6}" type="datetimeFigureOut">
              <a:rPr lang="hr-HR" smtClean="0"/>
              <a:t>22.3.2022.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7E27A5-B494-4476-85D6-9AF791CA4B31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2577250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AADDC1-D1BE-4ACA-B659-7CBCBF9A20B6}" type="datetimeFigureOut">
              <a:rPr lang="hr-HR" smtClean="0"/>
              <a:t>22.3.2022.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7E27A5-B494-4476-85D6-9AF791CA4B31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3711855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AADDC1-D1BE-4ACA-B659-7CBCBF9A20B6}" type="datetimeFigureOut">
              <a:rPr lang="hr-HR" smtClean="0"/>
              <a:t>22.3.2022.</a:t>
            </a:fld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7E27A5-B494-4476-85D6-9AF791CA4B31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6794947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AADDC1-D1BE-4ACA-B659-7CBCBF9A20B6}" type="datetimeFigureOut">
              <a:rPr lang="hr-HR" smtClean="0"/>
              <a:t>22.3.2022.</a:t>
            </a:fld>
            <a:endParaRPr lang="hr-H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7E27A5-B494-4476-85D6-9AF791CA4B31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41673334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AADDC1-D1BE-4ACA-B659-7CBCBF9A20B6}" type="datetimeFigureOut">
              <a:rPr lang="hr-HR" smtClean="0"/>
              <a:t>22.3.2022.</a:t>
            </a:fld>
            <a:endParaRPr lang="hr-H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7E27A5-B494-4476-85D6-9AF791CA4B31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692806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AADDC1-D1BE-4ACA-B659-7CBCBF9A20B6}" type="datetimeFigureOut">
              <a:rPr lang="hr-HR" smtClean="0"/>
              <a:t>22.3.2022.</a:t>
            </a:fld>
            <a:endParaRPr lang="hr-H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7E27A5-B494-4476-85D6-9AF791CA4B31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6736001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AADDC1-D1BE-4ACA-B659-7CBCBF9A20B6}" type="datetimeFigureOut">
              <a:rPr lang="hr-HR" smtClean="0"/>
              <a:t>22.3.2022.</a:t>
            </a:fld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7E27A5-B494-4476-85D6-9AF791CA4B31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6495742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AADDC1-D1BE-4ACA-B659-7CBCBF9A20B6}" type="datetimeFigureOut">
              <a:rPr lang="hr-HR" smtClean="0"/>
              <a:t>22.3.2022.</a:t>
            </a:fld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7E27A5-B494-4476-85D6-9AF791CA4B31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2570995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AADDC1-D1BE-4ACA-B659-7CBCBF9A20B6}" type="datetimeFigureOut">
              <a:rPr lang="hr-HR" smtClean="0"/>
              <a:t>22.3.2022.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7E27A5-B494-4476-85D6-9AF791CA4B31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8868025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AADDC1-D1BE-4ACA-B659-7CBCBF9A20B6}" type="datetimeFigureOut">
              <a:rPr lang="hr-HR" smtClean="0"/>
              <a:t>22.3.2022.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7E27A5-B494-4476-85D6-9AF791CA4B31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004498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AADDC1-D1BE-4ACA-B659-7CBCBF9A20B6}" type="datetimeFigureOut">
              <a:rPr lang="hr-HR" smtClean="0"/>
              <a:t>22.3.2022.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7E27A5-B494-4476-85D6-9AF791CA4B31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1477997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hyperlink" Target="https://www.ibis-grafika.hr/" TargetMode="External"/><Relationship Id="rId7" Type="http://schemas.openxmlformats.org/officeDocument/2006/relationships/hyperlink" Target="http://paikejapilv.ee/" TargetMode="External"/><Relationship Id="rId12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jpg"/><Relationship Id="rId11" Type="http://schemas.openxmlformats.org/officeDocument/2006/relationships/hyperlink" Target="http://deskkultura.hr/" TargetMode="External"/><Relationship Id="rId5" Type="http://schemas.openxmlformats.org/officeDocument/2006/relationships/hyperlink" Target="https://www.sodobnost.com/" TargetMode="External"/><Relationship Id="rId10" Type="http://schemas.openxmlformats.org/officeDocument/2006/relationships/image" Target="../media/image5.png"/><Relationship Id="rId4" Type="http://schemas.openxmlformats.org/officeDocument/2006/relationships/image" Target="../media/image2.png"/><Relationship Id="rId9" Type="http://schemas.openxmlformats.org/officeDocument/2006/relationships/hyperlink" Target="https://nasamalaknjiznica.hr/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3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11" Type="http://schemas.microsoft.com/office/2007/relationships/hdphoto" Target="../media/hdphoto3.wdp"/><Relationship Id="rId5" Type="http://schemas.openxmlformats.org/officeDocument/2006/relationships/diagramQuickStyle" Target="../diagrams/quickStyle2.xml"/><Relationship Id="rId10" Type="http://schemas.openxmlformats.org/officeDocument/2006/relationships/image" Target="../media/image20.png"/><Relationship Id="rId4" Type="http://schemas.openxmlformats.org/officeDocument/2006/relationships/diagramLayout" Target="../diagrams/layout2.xml"/><Relationship Id="rId9" Type="http://schemas.microsoft.com/office/2007/relationships/hdphoto" Target="../media/hdphoto2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1.png"/><Relationship Id="rId7" Type="http://schemas.openxmlformats.org/officeDocument/2006/relationships/image" Target="../media/image2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microsoft.com/office/2007/relationships/hdphoto" Target="../media/hdphoto4.wdp"/><Relationship Id="rId5" Type="http://schemas.openxmlformats.org/officeDocument/2006/relationships/image" Target="../media/image21.png"/><Relationship Id="rId4" Type="http://schemas.openxmlformats.org/officeDocument/2006/relationships/image" Target="../media/image18.png"/><Relationship Id="rId9" Type="http://schemas.microsoft.com/office/2007/relationships/hdphoto" Target="../media/hdphoto5.wdp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microsoft.com/office/2007/relationships/hdphoto" Target="../media/hdphoto7.wdp"/><Relationship Id="rId5" Type="http://schemas.openxmlformats.org/officeDocument/2006/relationships/image" Target="../media/image25.png"/><Relationship Id="rId4" Type="http://schemas.microsoft.com/office/2007/relationships/hdphoto" Target="../media/hdphoto6.wdp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microsoft.com/office/2007/relationships/hdphoto" Target="../media/hdphoto8.wdp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microsoft.com/office/2007/relationships/hdphoto" Target="../media/hdphoto10.wdp"/><Relationship Id="rId5" Type="http://schemas.openxmlformats.org/officeDocument/2006/relationships/image" Target="../media/image28.png"/><Relationship Id="rId4" Type="http://schemas.microsoft.com/office/2007/relationships/hdphoto" Target="../media/hdphoto9.wdp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8" Type="http://schemas.microsoft.com/office/2007/relationships/hdphoto" Target="../media/hdphoto13.wdp"/><Relationship Id="rId3" Type="http://schemas.openxmlformats.org/officeDocument/2006/relationships/image" Target="../media/image29.png"/><Relationship Id="rId7" Type="http://schemas.openxmlformats.org/officeDocument/2006/relationships/image" Target="../media/image31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microsoft.com/office/2007/relationships/hdphoto" Target="../media/hdphoto12.wdp"/><Relationship Id="rId5" Type="http://schemas.openxmlformats.org/officeDocument/2006/relationships/image" Target="../media/image30.png"/><Relationship Id="rId4" Type="http://schemas.microsoft.com/office/2007/relationships/hdphoto" Target="../media/hdphoto11.wdp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microsoft.com/office/2007/relationships/hdphoto" Target="../media/hdphoto14.wdp"/></Relationships>
</file>

<file path=ppt/slides/_rels/slide18.xml.rels><?xml version="1.0" encoding="UTF-8" standalone="yes"?>
<Relationships xmlns="http://schemas.openxmlformats.org/package/2006/relationships"><Relationship Id="rId3" Type="http://schemas.microsoft.com/office/2007/relationships/hdphoto" Target="../media/hdphoto15.wdp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9.xml.rels><?xml version="1.0" encoding="UTF-8" standalone="yes"?>
<Relationships xmlns="http://schemas.openxmlformats.org/package/2006/relationships"><Relationship Id="rId3" Type="http://schemas.microsoft.com/office/2007/relationships/hdphoto" Target="../media/hdphoto16.wdp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8" Type="http://schemas.microsoft.com/office/2007/relationships/hdphoto" Target="../media/hdphoto19.wdp"/><Relationship Id="rId3" Type="http://schemas.microsoft.com/office/2007/relationships/hdphoto" Target="../media/hdphoto17.wdp"/><Relationship Id="rId7" Type="http://schemas.openxmlformats.org/officeDocument/2006/relationships/image" Target="../media/image39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png"/><Relationship Id="rId5" Type="http://schemas.microsoft.com/office/2007/relationships/hdphoto" Target="../media/hdphoto18.wdp"/><Relationship Id="rId4" Type="http://schemas.openxmlformats.org/officeDocument/2006/relationships/image" Target="../media/image37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microsoft.com/office/2007/relationships/hdphoto" Target="../media/hdphoto20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F662196-E822-424D-8327-2B39B0890DDF}"/>
              </a:ext>
            </a:extLst>
          </p:cNvPr>
          <p:cNvSpPr/>
          <p:nvPr/>
        </p:nvSpPr>
        <p:spPr>
          <a:xfrm>
            <a:off x="11562522" y="0"/>
            <a:ext cx="31473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BEEA68E-FE2A-4D4D-9B54-C3044AE07509}"/>
              </a:ext>
            </a:extLst>
          </p:cNvPr>
          <p:cNvSpPr/>
          <p:nvPr/>
        </p:nvSpPr>
        <p:spPr>
          <a:xfrm>
            <a:off x="11247783" y="0"/>
            <a:ext cx="314739" cy="68580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9A3CDB8-4C44-497B-B153-0EAF6DF9B22B}"/>
              </a:ext>
            </a:extLst>
          </p:cNvPr>
          <p:cNvSpPr/>
          <p:nvPr/>
        </p:nvSpPr>
        <p:spPr>
          <a:xfrm>
            <a:off x="10933044" y="0"/>
            <a:ext cx="314739" cy="6858000"/>
          </a:xfrm>
          <a:prstGeom prst="rect">
            <a:avLst/>
          </a:prstGeom>
          <a:solidFill>
            <a:srgbClr val="F711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BEF9FBA-0A37-4906-8FB6-43961BBDEF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80799" y="0"/>
            <a:ext cx="5619750" cy="6858000"/>
          </a:xfrm>
          <a:prstGeom prst="rect">
            <a:avLst/>
          </a:prstGeom>
        </p:spPr>
      </p:pic>
      <p:pic>
        <p:nvPicPr>
          <p:cNvPr id="9" name="Picture 2" descr="Ibis grafika">
            <a:hlinkClick r:id="rId3"/>
            <a:extLst>
              <a:ext uri="{FF2B5EF4-FFF2-40B4-BE49-F238E27FC236}">
                <a16:creationId xmlns:a16="http://schemas.microsoft.com/office/drawing/2014/main" id="{4283CB5E-26CF-457A-92E1-2231D60DC83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0933044" y="0"/>
            <a:ext cx="1258956" cy="12589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>
            <a:hlinkClick r:id="rId5"/>
            <a:extLst>
              <a:ext uri="{FF2B5EF4-FFF2-40B4-BE49-F238E27FC236}">
                <a16:creationId xmlns:a16="http://schemas.microsoft.com/office/drawing/2014/main" id="{6B9446D3-4101-441A-BDBD-70440B7DC79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0186" y="2123960"/>
            <a:ext cx="1274607" cy="234592"/>
          </a:xfrm>
          <a:prstGeom prst="rect">
            <a:avLst/>
          </a:prstGeom>
        </p:spPr>
      </p:pic>
      <p:pic>
        <p:nvPicPr>
          <p:cNvPr id="11" name="Picture 10">
            <a:hlinkClick r:id="rId7"/>
            <a:extLst>
              <a:ext uri="{FF2B5EF4-FFF2-40B4-BE49-F238E27FC236}">
                <a16:creationId xmlns:a16="http://schemas.microsoft.com/office/drawing/2014/main" id="{5D5D9A99-E133-4AF3-A220-6E51AE0590D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923011" y="3138460"/>
            <a:ext cx="1258956" cy="275620"/>
          </a:xfrm>
          <a:prstGeom prst="rect">
            <a:avLst/>
          </a:prstGeom>
        </p:spPr>
      </p:pic>
      <p:pic>
        <p:nvPicPr>
          <p:cNvPr id="12" name="Picture 2" descr="NAŠA MALA KNJIŽNICA 2019./2020. - Ibis grafika">
            <a:hlinkClick r:id="rId9"/>
            <a:extLst>
              <a:ext uri="{FF2B5EF4-FFF2-40B4-BE49-F238E27FC236}">
                <a16:creationId xmlns:a16="http://schemas.microsoft.com/office/drawing/2014/main" id="{20709DA9-584B-456E-B961-68E797A30A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23011" y="4294674"/>
            <a:ext cx="1268989" cy="11087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>
            <a:hlinkClick r:id="rId11"/>
            <a:extLst>
              <a:ext uri="{FF2B5EF4-FFF2-40B4-BE49-F238E27FC236}">
                <a16:creationId xmlns:a16="http://schemas.microsoft.com/office/drawing/2014/main" id="{999E43D3-72A9-4584-B8D4-3CD65E44AB53}"/>
              </a:ext>
            </a:extLst>
          </p:cNvPr>
          <p:cNvPicPr>
            <a:picLocks noChangeAspect="1"/>
          </p:cNvPicPr>
          <p:nvPr/>
        </p:nvPicPr>
        <p:blipFill rotWithShape="1">
          <a:blip r:embed="rId12"/>
          <a:srcRect b="14106"/>
          <a:stretch/>
        </p:blipFill>
        <p:spPr>
          <a:xfrm>
            <a:off x="10335491" y="6458974"/>
            <a:ext cx="1872160" cy="3990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5136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CA0061A-C1AA-4D34-8981-E7B85E93740B}"/>
              </a:ext>
            </a:extLst>
          </p:cNvPr>
          <p:cNvSpPr/>
          <p:nvPr/>
        </p:nvSpPr>
        <p:spPr>
          <a:xfrm>
            <a:off x="11562522" y="0"/>
            <a:ext cx="31473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838A152-277A-4F1C-B1F6-FB245AED11AC}"/>
              </a:ext>
            </a:extLst>
          </p:cNvPr>
          <p:cNvSpPr/>
          <p:nvPr/>
        </p:nvSpPr>
        <p:spPr>
          <a:xfrm>
            <a:off x="11247783" y="0"/>
            <a:ext cx="314739" cy="68580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F9281E9-39CF-427A-B8E7-F7A95612591C}"/>
              </a:ext>
            </a:extLst>
          </p:cNvPr>
          <p:cNvSpPr/>
          <p:nvPr/>
        </p:nvSpPr>
        <p:spPr>
          <a:xfrm>
            <a:off x="10933044" y="0"/>
            <a:ext cx="314739" cy="6858000"/>
          </a:xfrm>
          <a:prstGeom prst="rect">
            <a:avLst/>
          </a:prstGeom>
          <a:solidFill>
            <a:srgbClr val="F711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957B431-495B-40AD-ADC7-528D84E93F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30412" y="5053263"/>
            <a:ext cx="1261588" cy="180473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E134AEA-702B-42AF-ACAF-3442AA28A3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16376" y="0"/>
            <a:ext cx="756463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30383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6A03612C-BE08-46BB-82CB-C695A7E024B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29477" y="633663"/>
            <a:ext cx="7801890" cy="5975684"/>
          </a:xfrm>
        </p:spPr>
        <p:txBody>
          <a:bodyPr/>
          <a:lstStyle/>
          <a:p>
            <a:pPr algn="l"/>
            <a:r>
              <a:rPr lang="hr-HR" dirty="0">
                <a:solidFill>
                  <a:schemeClr val="bg1"/>
                </a:solidFill>
              </a:rPr>
              <a:t>SADRŽAJ:</a:t>
            </a:r>
          </a:p>
          <a:p>
            <a:pPr algn="l"/>
            <a:endParaRPr lang="hr-HR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F662196-E822-424D-8327-2B39B0890DDF}"/>
              </a:ext>
            </a:extLst>
          </p:cNvPr>
          <p:cNvSpPr/>
          <p:nvPr/>
        </p:nvSpPr>
        <p:spPr>
          <a:xfrm>
            <a:off x="11562522" y="0"/>
            <a:ext cx="31473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BEEA68E-FE2A-4D4D-9B54-C3044AE07509}"/>
              </a:ext>
            </a:extLst>
          </p:cNvPr>
          <p:cNvSpPr/>
          <p:nvPr/>
        </p:nvSpPr>
        <p:spPr>
          <a:xfrm>
            <a:off x="11247783" y="0"/>
            <a:ext cx="314739" cy="68580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9A3CDB8-4C44-497B-B153-0EAF6DF9B22B}"/>
              </a:ext>
            </a:extLst>
          </p:cNvPr>
          <p:cNvSpPr/>
          <p:nvPr/>
        </p:nvSpPr>
        <p:spPr>
          <a:xfrm>
            <a:off x="10933044" y="0"/>
            <a:ext cx="314739" cy="6858000"/>
          </a:xfrm>
          <a:prstGeom prst="rect">
            <a:avLst/>
          </a:prstGeom>
          <a:solidFill>
            <a:srgbClr val="F711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549D8E5-5F9E-4434-AF70-BD43CED397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7749" y="4914050"/>
            <a:ext cx="1259056" cy="1949116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616ACA9-06AA-45AA-90AC-26D7717BB992}"/>
              </a:ext>
            </a:extLst>
          </p:cNvPr>
          <p:cNvSpPr txBox="1"/>
          <p:nvPr/>
        </p:nvSpPr>
        <p:spPr>
          <a:xfrm>
            <a:off x="2030316" y="990612"/>
            <a:ext cx="6982501" cy="40626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AutoNum type="arabicPeriod"/>
            </a:pPr>
            <a:r>
              <a:rPr lang="hr-HR" sz="2000" b="1" dirty="0">
                <a:solidFill>
                  <a:schemeClr val="bg1"/>
                </a:solidFill>
                <a:latin typeface="+mj-lt"/>
              </a:rPr>
              <a:t>SLIKOVNICA KAO SREDSTVO ZA RAZVOJ VIZUALNE PISMENOSTI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hr-HR" sz="2000" dirty="0">
                <a:solidFill>
                  <a:schemeClr val="bg1"/>
                </a:solidFill>
                <a:latin typeface="+mj-lt"/>
              </a:rPr>
              <a:t>NAČINI STVARANJA SMISLA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hr-HR" sz="2000" b="1" dirty="0">
                <a:solidFill>
                  <a:schemeClr val="bg1"/>
                </a:solidFill>
                <a:latin typeface="+mj-lt"/>
              </a:rPr>
              <a:t>ASPEKTI PRIPOVIJEDANJA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hr-HR" sz="2000" b="1" dirty="0">
                <a:solidFill>
                  <a:schemeClr val="bg1"/>
                </a:solidFill>
                <a:latin typeface="+mj-lt"/>
              </a:rPr>
              <a:t>NAČINI PRIPOVIJEDANJA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hr-HR" sz="2000" b="1" dirty="0">
                <a:solidFill>
                  <a:schemeClr val="bg1"/>
                </a:solidFill>
                <a:latin typeface="+mj-lt"/>
              </a:rPr>
              <a:t>STEREOTIPIJA LIKOVA</a:t>
            </a:r>
          </a:p>
          <a:p>
            <a:pPr>
              <a:lnSpc>
                <a:spcPct val="150000"/>
              </a:lnSpc>
            </a:pPr>
            <a:r>
              <a:rPr lang="hr-HR" sz="2000" b="1" dirty="0">
                <a:solidFill>
                  <a:schemeClr val="bg1"/>
                </a:solidFill>
                <a:latin typeface="+mj-lt"/>
              </a:rPr>
              <a:t>ZAKLJUČAK</a:t>
            </a:r>
          </a:p>
          <a:p>
            <a:pPr>
              <a:lnSpc>
                <a:spcPct val="150000"/>
              </a:lnSpc>
            </a:pPr>
            <a:r>
              <a:rPr lang="hr-HR" sz="2000" b="1" dirty="0">
                <a:solidFill>
                  <a:schemeClr val="bg1"/>
                </a:solidFill>
                <a:latin typeface="+mj-lt"/>
              </a:rPr>
              <a:t>LITERATURA</a:t>
            </a:r>
          </a:p>
          <a:p>
            <a:pPr>
              <a:lnSpc>
                <a:spcPct val="150000"/>
              </a:lnSpc>
            </a:pPr>
            <a:r>
              <a:rPr lang="hr-HR" sz="2000" b="1" dirty="0">
                <a:solidFill>
                  <a:schemeClr val="bg1"/>
                </a:solidFill>
                <a:latin typeface="+mj-lt"/>
              </a:rPr>
              <a:t>OSVRTI</a:t>
            </a:r>
          </a:p>
          <a:p>
            <a:endParaRPr lang="hr-HR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219BFCE-8A2B-48E6-B154-227F256704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053263"/>
            <a:ext cx="1261588" cy="180473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EBDF47F-C9A1-4E28-A837-197EF22D7D7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7700" y="4405563"/>
            <a:ext cx="1267442" cy="24384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FF4CA99-81F7-4625-A3DB-08F906F5222B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11134"/>
          <a:stretch/>
        </p:blipFill>
        <p:spPr>
          <a:xfrm>
            <a:off x="10619774" y="3429000"/>
            <a:ext cx="1256018" cy="34290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5E5EB296-F5B5-4CFC-A3F1-DE1A56AD690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33048" y="4708358"/>
            <a:ext cx="1272398" cy="2149642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D6B47ADD-FF68-4123-9717-EF0D2BC9E09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244517" y="4163218"/>
            <a:ext cx="1349750" cy="2694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21087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0EA98B-B0F6-4D34-8B8E-44A196E4DA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0243" y="280735"/>
            <a:ext cx="9988827" cy="928688"/>
          </a:xfrm>
        </p:spPr>
        <p:txBody>
          <a:bodyPr>
            <a:normAutofit/>
          </a:bodyPr>
          <a:lstStyle/>
          <a:p>
            <a:r>
              <a:rPr lang="hr-HR" sz="2800" dirty="0">
                <a:solidFill>
                  <a:schemeClr val="bg1"/>
                </a:solidFill>
                <a:latin typeface="+mn-lt"/>
              </a:rPr>
              <a:t>1. SLIKOVNICA KAO SREDSTVO ZA RAZVOJ VIZUALNE PISMENOSTI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91BAFC39-286E-4E0E-BECA-DA26161BCC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44217" y="1710295"/>
            <a:ext cx="8701216" cy="4311564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hr-HR" sz="2400" dirty="0">
                <a:solidFill>
                  <a:schemeClr val="bg1"/>
                </a:solidFill>
                <a:latin typeface="+mj-lt"/>
              </a:rPr>
              <a:t>Čitanje slikovnice je iskustvo koje uključuje vizualni, tekstualni i apstraktni narativ.</a:t>
            </a:r>
          </a:p>
          <a:p>
            <a:pPr marL="0" indent="0">
              <a:buNone/>
            </a:pPr>
            <a:endParaRPr lang="hr-HR" sz="2400" dirty="0">
              <a:solidFill>
                <a:schemeClr val="bg1"/>
              </a:solidFill>
              <a:latin typeface="+mj-lt"/>
            </a:endParaRPr>
          </a:p>
          <a:p>
            <a:pPr marL="0" indent="0">
              <a:buNone/>
            </a:pPr>
            <a:r>
              <a:rPr lang="hr-HR" sz="2400" dirty="0">
                <a:solidFill>
                  <a:schemeClr val="bg1"/>
                </a:solidFill>
                <a:latin typeface="+mj-lt"/>
              </a:rPr>
              <a:t>Slikovnica kao objekt dizajna uključuje različite komunikacijske odnose između ilustracije i teksta te na taj način upravlja doživljajem čitatelja.</a:t>
            </a:r>
          </a:p>
          <a:p>
            <a:pPr marL="0" indent="0">
              <a:buNone/>
            </a:pPr>
            <a:endParaRPr lang="hr-HR" sz="2400" dirty="0">
              <a:solidFill>
                <a:schemeClr val="bg1"/>
              </a:solidFill>
              <a:latin typeface="+mj-lt"/>
            </a:endParaRPr>
          </a:p>
          <a:p>
            <a:pPr marL="0" indent="0">
              <a:buNone/>
            </a:pPr>
            <a:r>
              <a:rPr lang="hr-HR" sz="2400" dirty="0">
                <a:solidFill>
                  <a:schemeClr val="bg1"/>
                </a:solidFill>
                <a:latin typeface="+mj-lt"/>
              </a:rPr>
              <a:t>Čitatelj dobiva mnoštvo informacija – i sve su važne!</a:t>
            </a:r>
          </a:p>
          <a:p>
            <a:pPr marL="0" indent="0">
              <a:buNone/>
            </a:pPr>
            <a:endParaRPr lang="hr-HR" sz="2400" dirty="0">
              <a:solidFill>
                <a:schemeClr val="bg1"/>
              </a:solidFill>
              <a:latin typeface="+mj-lt"/>
            </a:endParaRPr>
          </a:p>
          <a:p>
            <a:pPr marL="0" indent="0">
              <a:buNone/>
            </a:pPr>
            <a:r>
              <a:rPr lang="hr-HR" sz="2400" dirty="0">
                <a:solidFill>
                  <a:schemeClr val="bg1"/>
                </a:solidFill>
                <a:latin typeface="+mj-lt"/>
              </a:rPr>
              <a:t>Edukacijska perspektiva slikovnice odnosi se na odrasle jednako kao i na djecu.</a:t>
            </a:r>
          </a:p>
          <a:p>
            <a:pPr marL="0" indent="0">
              <a:buNone/>
            </a:pPr>
            <a:r>
              <a:rPr lang="hr-HR" dirty="0">
                <a:solidFill>
                  <a:schemeClr val="bg1"/>
                </a:solidFill>
                <a:latin typeface="+mj-lt"/>
              </a:rPr>
              <a:t>                        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CA0061A-C1AA-4D34-8981-E7B85E93740B}"/>
              </a:ext>
            </a:extLst>
          </p:cNvPr>
          <p:cNvSpPr/>
          <p:nvPr/>
        </p:nvSpPr>
        <p:spPr>
          <a:xfrm>
            <a:off x="11562522" y="0"/>
            <a:ext cx="31473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838A152-277A-4F1C-B1F6-FB245AED11AC}"/>
              </a:ext>
            </a:extLst>
          </p:cNvPr>
          <p:cNvSpPr/>
          <p:nvPr/>
        </p:nvSpPr>
        <p:spPr>
          <a:xfrm>
            <a:off x="11247783" y="0"/>
            <a:ext cx="314739" cy="68580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F9281E9-39CF-427A-B8E7-F7A95612591C}"/>
              </a:ext>
            </a:extLst>
          </p:cNvPr>
          <p:cNvSpPr/>
          <p:nvPr/>
        </p:nvSpPr>
        <p:spPr>
          <a:xfrm>
            <a:off x="10933044" y="0"/>
            <a:ext cx="314739" cy="6858000"/>
          </a:xfrm>
          <a:prstGeom prst="rect">
            <a:avLst/>
          </a:prstGeom>
          <a:solidFill>
            <a:srgbClr val="F711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97F94CF-EA87-481A-BAE8-0B85CACFB9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24558" y="4419600"/>
            <a:ext cx="1267442" cy="243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59153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CA0061A-C1AA-4D34-8981-E7B85E93740B}"/>
              </a:ext>
            </a:extLst>
          </p:cNvPr>
          <p:cNvSpPr/>
          <p:nvPr/>
        </p:nvSpPr>
        <p:spPr>
          <a:xfrm>
            <a:off x="11562522" y="0"/>
            <a:ext cx="31473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838A152-277A-4F1C-B1F6-FB245AED11AC}"/>
              </a:ext>
            </a:extLst>
          </p:cNvPr>
          <p:cNvSpPr/>
          <p:nvPr/>
        </p:nvSpPr>
        <p:spPr>
          <a:xfrm>
            <a:off x="11247783" y="0"/>
            <a:ext cx="314739" cy="68580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F9281E9-39CF-427A-B8E7-F7A95612591C}"/>
              </a:ext>
            </a:extLst>
          </p:cNvPr>
          <p:cNvSpPr/>
          <p:nvPr/>
        </p:nvSpPr>
        <p:spPr>
          <a:xfrm>
            <a:off x="10933044" y="0"/>
            <a:ext cx="314739" cy="6858000"/>
          </a:xfrm>
          <a:prstGeom prst="rect">
            <a:avLst/>
          </a:prstGeom>
          <a:solidFill>
            <a:srgbClr val="F711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A6534EAA-1A65-433B-B394-3E9EED03F44C}"/>
              </a:ext>
            </a:extLst>
          </p:cNvPr>
          <p:cNvSpPr txBox="1">
            <a:spLocks/>
          </p:cNvSpPr>
          <p:nvPr/>
        </p:nvSpPr>
        <p:spPr>
          <a:xfrm>
            <a:off x="1117211" y="781657"/>
            <a:ext cx="9175597" cy="218726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hr-HR" sz="2400" dirty="0">
                <a:solidFill>
                  <a:schemeClr val="bg1"/>
                </a:solidFill>
              </a:rPr>
              <a:t>Glavni aspekti vizualne reprezentacije ovise o oblicima, veličinama, bojama i teksturama.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hr-HR" sz="2400" dirty="0">
              <a:solidFill>
                <a:schemeClr val="bg1"/>
              </a:solidFill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hr-HR" sz="2400" dirty="0">
                <a:solidFill>
                  <a:schemeClr val="bg1"/>
                </a:solidFill>
              </a:rPr>
              <a:t>MULTIMODALNOST nam omogućuje da zapažanjem raznih sadržaja kreiramo smisao.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F0817CCB-0CC5-4171-880A-0B5DD13A15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81961" y="2968918"/>
            <a:ext cx="3437645" cy="2063797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E266C7F4-11E0-44BF-A906-BBC0F1F2CCF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48" t="1347" r="7122" b="4828"/>
          <a:stretch/>
        </p:blipFill>
        <p:spPr>
          <a:xfrm>
            <a:off x="83267" y="4894075"/>
            <a:ext cx="2561079" cy="189622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B700E0B2-E7A5-4855-9EA0-1E1DE3C67E0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8621" y="4154905"/>
            <a:ext cx="2572473" cy="2630628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522A4263-18AB-45AE-BA21-1785ED93A26D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rcRect l="12805"/>
          <a:stretch/>
        </p:blipFill>
        <p:spPr>
          <a:xfrm>
            <a:off x="2299930" y="3197188"/>
            <a:ext cx="2865368" cy="24014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59488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C2E44C-5F83-4809-AC70-CCE75A8CF0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77915" y="1129452"/>
            <a:ext cx="8395475" cy="450934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hr-HR" sz="2400" dirty="0">
                <a:solidFill>
                  <a:schemeClr val="bg1"/>
                </a:solidFill>
              </a:rPr>
              <a:t>Razvoj vizualne pismenosti ovisi o:</a:t>
            </a:r>
          </a:p>
          <a:p>
            <a:pPr marL="914400" lvl="2" indent="0">
              <a:buNone/>
            </a:pPr>
            <a:endParaRPr lang="hr-HR" dirty="0">
              <a:solidFill>
                <a:schemeClr val="bg1"/>
              </a:solidFill>
            </a:endParaRPr>
          </a:p>
          <a:p>
            <a:pPr lvl="2"/>
            <a:r>
              <a:rPr lang="hr-HR" sz="2400" dirty="0">
                <a:solidFill>
                  <a:schemeClr val="bg1"/>
                </a:solidFill>
                <a:latin typeface="+mj-lt"/>
              </a:rPr>
              <a:t>sadržajima kojima smo izloženi</a:t>
            </a:r>
          </a:p>
          <a:p>
            <a:pPr lvl="2"/>
            <a:r>
              <a:rPr lang="hr-HR" sz="2400" dirty="0">
                <a:solidFill>
                  <a:schemeClr val="bg1"/>
                </a:solidFill>
                <a:latin typeface="+mj-lt"/>
              </a:rPr>
              <a:t>sadržajima koje primjećujemo</a:t>
            </a:r>
          </a:p>
          <a:p>
            <a:pPr lvl="2"/>
            <a:r>
              <a:rPr lang="hr-HR" sz="2400" dirty="0">
                <a:solidFill>
                  <a:schemeClr val="bg1"/>
                </a:solidFill>
                <a:latin typeface="+mj-lt"/>
              </a:rPr>
              <a:t>sadržajima koji nas zanimaju</a:t>
            </a:r>
          </a:p>
          <a:p>
            <a:pPr lvl="2"/>
            <a:endParaRPr lang="hr-HR" sz="2400" dirty="0">
              <a:solidFill>
                <a:schemeClr val="bg1"/>
              </a:solidFill>
              <a:latin typeface="+mj-lt"/>
            </a:endParaRPr>
          </a:p>
          <a:p>
            <a:pPr marL="0" lvl="2" indent="0">
              <a:buNone/>
            </a:pPr>
            <a:r>
              <a:rPr lang="hr-HR" sz="2400" dirty="0">
                <a:solidFill>
                  <a:schemeClr val="bg1"/>
                </a:solidFill>
                <a:latin typeface="+mj-lt"/>
              </a:rPr>
              <a:t>Proces odabira kvalitetnog sadržaja ovisi o raznim faktorima: </a:t>
            </a:r>
          </a:p>
          <a:p>
            <a:pPr marL="342900" lvl="2" indent="-342900"/>
            <a:r>
              <a:rPr lang="hr-HR" dirty="0">
                <a:solidFill>
                  <a:schemeClr val="bg1"/>
                </a:solidFill>
                <a:latin typeface="+mj-lt"/>
              </a:rPr>
              <a:t>društvene i političke prilike</a:t>
            </a:r>
          </a:p>
          <a:p>
            <a:pPr marL="342900" lvl="2" indent="-342900"/>
            <a:r>
              <a:rPr lang="hr-HR" dirty="0">
                <a:solidFill>
                  <a:schemeClr val="bg1"/>
                </a:solidFill>
                <a:latin typeface="+mj-lt"/>
              </a:rPr>
              <a:t>odnosi ponude i potražnje</a:t>
            </a:r>
          </a:p>
          <a:p>
            <a:pPr marL="342900" lvl="2" indent="-342900"/>
            <a:r>
              <a:rPr lang="hr-HR" dirty="0">
                <a:solidFill>
                  <a:schemeClr val="bg1"/>
                </a:solidFill>
                <a:latin typeface="+mj-lt"/>
              </a:rPr>
              <a:t>utjecaj vršnjaka i trendovi</a:t>
            </a:r>
          </a:p>
          <a:p>
            <a:pPr marL="342900" lvl="2" indent="-342900"/>
            <a:r>
              <a:rPr lang="hr-HR" dirty="0">
                <a:solidFill>
                  <a:schemeClr val="bg1"/>
                </a:solidFill>
                <a:latin typeface="+mj-lt"/>
              </a:rPr>
              <a:t>vlastite preferencije</a:t>
            </a:r>
          </a:p>
          <a:p>
            <a:pPr marL="0" lvl="2" indent="0">
              <a:buNone/>
            </a:pPr>
            <a:endParaRPr lang="hr-HR" sz="2400" dirty="0">
              <a:solidFill>
                <a:schemeClr val="bg1"/>
              </a:solidFill>
              <a:latin typeface="+mj-lt"/>
            </a:endParaRPr>
          </a:p>
          <a:p>
            <a:pPr marL="914400" lvl="2" indent="0">
              <a:buNone/>
            </a:pPr>
            <a:endParaRPr lang="hr-HR" sz="24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CA0061A-C1AA-4D34-8981-E7B85E93740B}"/>
              </a:ext>
            </a:extLst>
          </p:cNvPr>
          <p:cNvSpPr/>
          <p:nvPr/>
        </p:nvSpPr>
        <p:spPr>
          <a:xfrm>
            <a:off x="11562522" y="0"/>
            <a:ext cx="31473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838A152-277A-4F1C-B1F6-FB245AED11AC}"/>
              </a:ext>
            </a:extLst>
          </p:cNvPr>
          <p:cNvSpPr/>
          <p:nvPr/>
        </p:nvSpPr>
        <p:spPr>
          <a:xfrm>
            <a:off x="11247783" y="0"/>
            <a:ext cx="314739" cy="68580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F9281E9-39CF-427A-B8E7-F7A95612591C}"/>
              </a:ext>
            </a:extLst>
          </p:cNvPr>
          <p:cNvSpPr/>
          <p:nvPr/>
        </p:nvSpPr>
        <p:spPr>
          <a:xfrm>
            <a:off x="10933044" y="0"/>
            <a:ext cx="314739" cy="6858000"/>
          </a:xfrm>
          <a:prstGeom prst="rect">
            <a:avLst/>
          </a:prstGeom>
          <a:solidFill>
            <a:srgbClr val="F711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FBFC0F1-8C68-4986-BBC6-85C6F8B665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36296" y="5638800"/>
            <a:ext cx="1255703" cy="121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90515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CA0061A-C1AA-4D34-8981-E7B85E93740B}"/>
              </a:ext>
            </a:extLst>
          </p:cNvPr>
          <p:cNvSpPr/>
          <p:nvPr/>
        </p:nvSpPr>
        <p:spPr>
          <a:xfrm>
            <a:off x="11562522" y="0"/>
            <a:ext cx="31473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838A152-277A-4F1C-B1F6-FB245AED11AC}"/>
              </a:ext>
            </a:extLst>
          </p:cNvPr>
          <p:cNvSpPr/>
          <p:nvPr/>
        </p:nvSpPr>
        <p:spPr>
          <a:xfrm>
            <a:off x="11247783" y="0"/>
            <a:ext cx="314739" cy="68580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F9281E9-39CF-427A-B8E7-F7A95612591C}"/>
              </a:ext>
            </a:extLst>
          </p:cNvPr>
          <p:cNvSpPr/>
          <p:nvPr/>
        </p:nvSpPr>
        <p:spPr>
          <a:xfrm>
            <a:off x="10933044" y="0"/>
            <a:ext cx="314739" cy="6858000"/>
          </a:xfrm>
          <a:prstGeom prst="rect">
            <a:avLst/>
          </a:prstGeom>
          <a:solidFill>
            <a:srgbClr val="F711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18E7085-5463-49FF-A568-7001889E474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1134"/>
          <a:stretch/>
        </p:blipFill>
        <p:spPr>
          <a:xfrm>
            <a:off x="10933043" y="3429000"/>
            <a:ext cx="1256018" cy="3429000"/>
          </a:xfrm>
          <a:prstGeom prst="rect">
            <a:avLst/>
          </a:prstGeom>
        </p:spPr>
      </p:pic>
      <p:graphicFrame>
        <p:nvGraphicFramePr>
          <p:cNvPr id="8" name="Content Placeholder 6">
            <a:extLst>
              <a:ext uri="{FF2B5EF4-FFF2-40B4-BE49-F238E27FC236}">
                <a16:creationId xmlns:a16="http://schemas.microsoft.com/office/drawing/2014/main" id="{A1B1DA9D-3202-44E5-BD88-FB03303D1F1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01709032"/>
              </p:ext>
            </p:extLst>
          </p:nvPr>
        </p:nvGraphicFramePr>
        <p:xfrm>
          <a:off x="2094944" y="356937"/>
          <a:ext cx="6909013" cy="61441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40773593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CA0061A-C1AA-4D34-8981-E7B85E93740B}"/>
              </a:ext>
            </a:extLst>
          </p:cNvPr>
          <p:cNvSpPr/>
          <p:nvPr/>
        </p:nvSpPr>
        <p:spPr>
          <a:xfrm>
            <a:off x="11562522" y="0"/>
            <a:ext cx="31473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838A152-277A-4F1C-B1F6-FB245AED11AC}"/>
              </a:ext>
            </a:extLst>
          </p:cNvPr>
          <p:cNvSpPr/>
          <p:nvPr/>
        </p:nvSpPr>
        <p:spPr>
          <a:xfrm>
            <a:off x="11247783" y="0"/>
            <a:ext cx="314739" cy="68580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F9281E9-39CF-427A-B8E7-F7A95612591C}"/>
              </a:ext>
            </a:extLst>
          </p:cNvPr>
          <p:cNvSpPr/>
          <p:nvPr/>
        </p:nvSpPr>
        <p:spPr>
          <a:xfrm>
            <a:off x="10933044" y="0"/>
            <a:ext cx="314739" cy="6858000"/>
          </a:xfrm>
          <a:prstGeom prst="rect">
            <a:avLst/>
          </a:prstGeom>
          <a:solidFill>
            <a:srgbClr val="F711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18E7085-5463-49FF-A568-7001889E474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1134"/>
          <a:stretch/>
        </p:blipFill>
        <p:spPr>
          <a:xfrm>
            <a:off x="10933043" y="3429000"/>
            <a:ext cx="1256018" cy="3429000"/>
          </a:xfrm>
          <a:prstGeom prst="rect">
            <a:avLst/>
          </a:prstGeom>
        </p:spPr>
      </p:pic>
      <p:graphicFrame>
        <p:nvGraphicFramePr>
          <p:cNvPr id="8" name="Content Placeholder 6">
            <a:extLst>
              <a:ext uri="{FF2B5EF4-FFF2-40B4-BE49-F238E27FC236}">
                <a16:creationId xmlns:a16="http://schemas.microsoft.com/office/drawing/2014/main" id="{A1B1DA9D-3202-44E5-BD88-FB03303D1F1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98940625"/>
              </p:ext>
            </p:extLst>
          </p:nvPr>
        </p:nvGraphicFramePr>
        <p:xfrm>
          <a:off x="542882" y="156662"/>
          <a:ext cx="6676065" cy="62842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10" name="Picture 9">
            <a:extLst>
              <a:ext uri="{FF2B5EF4-FFF2-40B4-BE49-F238E27FC236}">
                <a16:creationId xmlns:a16="http://schemas.microsoft.com/office/drawing/2014/main" id="{0F102702-71C1-477D-82D8-EC94F8552C1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848614" y="653966"/>
            <a:ext cx="2789698" cy="209725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B4A00E15-7007-49C5-8518-2ACD5062620E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267134" y="4238980"/>
            <a:ext cx="1952657" cy="1965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08934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CA0061A-C1AA-4D34-8981-E7B85E93740B}"/>
              </a:ext>
            </a:extLst>
          </p:cNvPr>
          <p:cNvSpPr/>
          <p:nvPr/>
        </p:nvSpPr>
        <p:spPr>
          <a:xfrm>
            <a:off x="11562522" y="0"/>
            <a:ext cx="31473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838A152-277A-4F1C-B1F6-FB245AED11AC}"/>
              </a:ext>
            </a:extLst>
          </p:cNvPr>
          <p:cNvSpPr/>
          <p:nvPr/>
        </p:nvSpPr>
        <p:spPr>
          <a:xfrm>
            <a:off x="11247783" y="0"/>
            <a:ext cx="314739" cy="68580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F9281E9-39CF-427A-B8E7-F7A95612591C}"/>
              </a:ext>
            </a:extLst>
          </p:cNvPr>
          <p:cNvSpPr/>
          <p:nvPr/>
        </p:nvSpPr>
        <p:spPr>
          <a:xfrm>
            <a:off x="10933044" y="0"/>
            <a:ext cx="314739" cy="6858000"/>
          </a:xfrm>
          <a:prstGeom prst="rect">
            <a:avLst/>
          </a:prstGeom>
          <a:solidFill>
            <a:srgbClr val="F711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graphicFrame>
        <p:nvGraphicFramePr>
          <p:cNvPr id="16" name="Diagram 15">
            <a:extLst>
              <a:ext uri="{FF2B5EF4-FFF2-40B4-BE49-F238E27FC236}">
                <a16:creationId xmlns:a16="http://schemas.microsoft.com/office/drawing/2014/main" id="{CD05899C-F71F-4C29-978F-06F2555D18F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85332495"/>
              </p:ext>
            </p:extLst>
          </p:nvPr>
        </p:nvGraphicFramePr>
        <p:xfrm>
          <a:off x="418445" y="1849277"/>
          <a:ext cx="10264588" cy="29572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7" name="Rectangle 16">
            <a:extLst>
              <a:ext uri="{FF2B5EF4-FFF2-40B4-BE49-F238E27FC236}">
                <a16:creationId xmlns:a16="http://schemas.microsoft.com/office/drawing/2014/main" id="{FD229761-D418-4CF3-A0AC-A62DEA457EA6}"/>
              </a:ext>
            </a:extLst>
          </p:cNvPr>
          <p:cNvSpPr/>
          <p:nvPr/>
        </p:nvSpPr>
        <p:spPr>
          <a:xfrm>
            <a:off x="1235243" y="553453"/>
            <a:ext cx="8189494" cy="80210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r-HR" sz="3200" dirty="0"/>
              <a:t>Ostvarivanje vizualne komunikacije na 3 razine:</a:t>
            </a:r>
          </a:p>
        </p:txBody>
      </p:sp>
    </p:spTree>
    <p:extLst>
      <p:ext uri="{BB962C8B-B14F-4D97-AF65-F5344CB8AC3E}">
        <p14:creationId xmlns:p14="http://schemas.microsoft.com/office/powerpoint/2010/main" val="34411373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C2E44C-5F83-4809-AC70-CCE75A8CF0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9501" y="2193290"/>
            <a:ext cx="9951720" cy="3826510"/>
          </a:xfrm>
        </p:spPr>
        <p:txBody>
          <a:bodyPr/>
          <a:lstStyle/>
          <a:p>
            <a:pPr marL="0" indent="0">
              <a:buNone/>
            </a:pPr>
            <a:r>
              <a:rPr lang="hr-HR" sz="2400" dirty="0">
                <a:solidFill>
                  <a:schemeClr val="accent5">
                    <a:lumMod val="40000"/>
                    <a:lumOff val="60000"/>
                  </a:schemeClr>
                </a:solidFill>
                <a:latin typeface="+mj-lt"/>
              </a:rPr>
              <a:t>SEMIOTIKA</a:t>
            </a:r>
            <a:r>
              <a:rPr lang="hr-HR" sz="2400" dirty="0">
                <a:solidFill>
                  <a:schemeClr val="bg1"/>
                </a:solidFill>
                <a:latin typeface="+mj-lt"/>
              </a:rPr>
              <a:t>	</a:t>
            </a:r>
            <a:r>
              <a:rPr lang="hr-HR" sz="2400" dirty="0">
                <a:solidFill>
                  <a:schemeClr val="accent4">
                    <a:lumMod val="60000"/>
                    <a:lumOff val="40000"/>
                  </a:schemeClr>
                </a:solidFill>
                <a:latin typeface="+mj-lt"/>
              </a:rPr>
              <a:t>NARACIJA</a:t>
            </a:r>
            <a:r>
              <a:rPr lang="hr-HR" sz="2400" dirty="0">
                <a:solidFill>
                  <a:schemeClr val="bg1"/>
                </a:solidFill>
                <a:latin typeface="+mj-lt"/>
              </a:rPr>
              <a:t>	</a:t>
            </a:r>
            <a:r>
              <a:rPr lang="hr-HR" sz="2400" dirty="0">
                <a:solidFill>
                  <a:schemeClr val="accent2">
                    <a:lumMod val="40000"/>
                    <a:lumOff val="60000"/>
                  </a:schemeClr>
                </a:solidFill>
                <a:latin typeface="+mj-lt"/>
              </a:rPr>
              <a:t>TAKSONOMIJA	</a:t>
            </a:r>
            <a:r>
              <a:rPr lang="hr-HR" sz="2400" dirty="0">
                <a:solidFill>
                  <a:schemeClr val="bg1"/>
                </a:solidFill>
                <a:latin typeface="+mj-lt"/>
              </a:rPr>
              <a:t>	</a:t>
            </a:r>
            <a:r>
              <a:rPr lang="hr-HR" sz="2400" dirty="0">
                <a:solidFill>
                  <a:schemeClr val="accent6">
                    <a:lumMod val="40000"/>
                    <a:lumOff val="60000"/>
                  </a:schemeClr>
                </a:solidFill>
                <a:latin typeface="+mj-lt"/>
              </a:rPr>
              <a:t>INFORMACIJSKI OKVIR</a:t>
            </a:r>
          </a:p>
          <a:p>
            <a:pPr marL="0" indent="0">
              <a:buNone/>
            </a:pPr>
            <a:endParaRPr lang="hr-HR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hr-HR" dirty="0">
              <a:solidFill>
                <a:schemeClr val="bg1"/>
              </a:solidFill>
            </a:endParaRPr>
          </a:p>
          <a:p>
            <a:r>
              <a:rPr lang="hr-HR" sz="2400" dirty="0">
                <a:solidFill>
                  <a:schemeClr val="bg1"/>
                </a:solidFill>
                <a:latin typeface="+mj-lt"/>
              </a:rPr>
              <a:t> </a:t>
            </a:r>
            <a:r>
              <a:rPr lang="hr-HR" sz="2400" dirty="0">
                <a:solidFill>
                  <a:schemeClr val="bg1"/>
                </a:solidFill>
                <a:latin typeface="+mj-lt"/>
                <a:sym typeface="Wingdings" panose="05000000000000000000" pitchFamily="2" charset="2"/>
              </a:rPr>
              <a:t>izravno utječu na stvaranje iskustva procesom prevođenja vizualnog u konkretnu informaciju</a:t>
            </a:r>
          </a:p>
          <a:p>
            <a:r>
              <a:rPr lang="hr-HR" sz="2400" dirty="0">
                <a:solidFill>
                  <a:schemeClr val="bg1"/>
                </a:solidFill>
                <a:latin typeface="+mj-lt"/>
                <a:sym typeface="Wingdings" panose="05000000000000000000" pitchFamily="2" charset="2"/>
              </a:rPr>
              <a:t>vizualna percepcija temelji se na kompoziciji ilustracije</a:t>
            </a:r>
          </a:p>
          <a:p>
            <a:r>
              <a:rPr lang="hr-HR" sz="2400" dirty="0">
                <a:solidFill>
                  <a:schemeClr val="bg1"/>
                </a:solidFill>
                <a:latin typeface="+mj-lt"/>
                <a:sym typeface="Wingdings" panose="05000000000000000000" pitchFamily="2" charset="2"/>
              </a:rPr>
              <a:t>ilustracija koja izaziva pozitivne emocije i želju za daljnjim čitanjem je dobra ilustracija</a:t>
            </a:r>
          </a:p>
          <a:p>
            <a:pPr marL="0" indent="0">
              <a:buNone/>
            </a:pPr>
            <a:endParaRPr lang="hr-HR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CA0061A-C1AA-4D34-8981-E7B85E93740B}"/>
              </a:ext>
            </a:extLst>
          </p:cNvPr>
          <p:cNvSpPr/>
          <p:nvPr/>
        </p:nvSpPr>
        <p:spPr>
          <a:xfrm>
            <a:off x="11562522" y="0"/>
            <a:ext cx="31473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838A152-277A-4F1C-B1F6-FB245AED11AC}"/>
              </a:ext>
            </a:extLst>
          </p:cNvPr>
          <p:cNvSpPr/>
          <p:nvPr/>
        </p:nvSpPr>
        <p:spPr>
          <a:xfrm>
            <a:off x="11247783" y="0"/>
            <a:ext cx="314739" cy="68580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F9281E9-39CF-427A-B8E7-F7A95612591C}"/>
              </a:ext>
            </a:extLst>
          </p:cNvPr>
          <p:cNvSpPr/>
          <p:nvPr/>
        </p:nvSpPr>
        <p:spPr>
          <a:xfrm>
            <a:off x="10933044" y="0"/>
            <a:ext cx="314739" cy="6858000"/>
          </a:xfrm>
          <a:prstGeom prst="rect">
            <a:avLst/>
          </a:prstGeom>
          <a:solidFill>
            <a:srgbClr val="F711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90B9F94-6C35-4C41-AC8D-F0F2C0D227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19602" y="4708358"/>
            <a:ext cx="1272398" cy="2149642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DB8AAC1E-8319-4774-8AED-362A142F7F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2748" y="681037"/>
            <a:ext cx="5313252" cy="928688"/>
          </a:xfrm>
        </p:spPr>
        <p:txBody>
          <a:bodyPr>
            <a:normAutofit/>
          </a:bodyPr>
          <a:lstStyle/>
          <a:p>
            <a:r>
              <a:rPr lang="hr-HR" sz="2800" dirty="0">
                <a:solidFill>
                  <a:schemeClr val="bg1"/>
                </a:solidFill>
                <a:latin typeface="+mn-lt"/>
              </a:rPr>
              <a:t>2. NAČINI STVARANJA SMISLA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515CA04B-F10D-4842-B2C2-01C598F7F665}"/>
              </a:ext>
            </a:extLst>
          </p:cNvPr>
          <p:cNvSpPr txBox="1">
            <a:spLocks/>
          </p:cNvSpPr>
          <p:nvPr/>
        </p:nvSpPr>
        <p:spPr>
          <a:xfrm>
            <a:off x="5303520" y="548322"/>
            <a:ext cx="5067701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hr-HR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47394446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0EA98B-B0F6-4D34-8B8E-44A196E4DA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2723147" cy="966370"/>
          </a:xfrm>
        </p:spPr>
        <p:txBody>
          <a:bodyPr>
            <a:normAutofit/>
          </a:bodyPr>
          <a:lstStyle/>
          <a:p>
            <a:r>
              <a:rPr lang="hr-HR" sz="3200" dirty="0">
                <a:solidFill>
                  <a:schemeClr val="bg1"/>
                </a:solidFill>
              </a:rPr>
              <a:t>SEMIOTIKA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C2E44C-5F83-4809-AC70-CCE75A8CF0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28846"/>
            <a:ext cx="9324474" cy="2409491"/>
          </a:xfrm>
        </p:spPr>
        <p:txBody>
          <a:bodyPr/>
          <a:lstStyle/>
          <a:p>
            <a:r>
              <a:rPr lang="hr-HR" sz="2000" dirty="0">
                <a:solidFill>
                  <a:schemeClr val="bg1"/>
                </a:solidFill>
                <a:latin typeface="+mj-lt"/>
              </a:rPr>
              <a:t>odnosi se na simbole ili simboličke prikaze koji pripomažu stvaranju smisla i kontekstualnom proširivanju informacije iz teksta</a:t>
            </a:r>
          </a:p>
          <a:p>
            <a:r>
              <a:rPr lang="hr-HR" sz="2000" dirty="0">
                <a:solidFill>
                  <a:schemeClr val="bg1"/>
                </a:solidFill>
                <a:latin typeface="+mj-lt"/>
              </a:rPr>
              <a:t>simboli mogu, ali ne moraju nositi konkretno značenje – ono se dodaje naknadno</a:t>
            </a:r>
          </a:p>
          <a:p>
            <a:r>
              <a:rPr lang="hr-HR" sz="2000" dirty="0">
                <a:solidFill>
                  <a:schemeClr val="bg1"/>
                </a:solidFill>
                <a:latin typeface="+mj-lt"/>
              </a:rPr>
              <a:t>stvaranje pozitivnih tenzija promišljenim rasporedom simbola u odnosu s tekstom</a:t>
            </a:r>
          </a:p>
          <a:p>
            <a:endParaRPr lang="hr-HR" dirty="0"/>
          </a:p>
          <a:p>
            <a:endParaRPr lang="hr-HR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CA0061A-C1AA-4D34-8981-E7B85E93740B}"/>
              </a:ext>
            </a:extLst>
          </p:cNvPr>
          <p:cNvSpPr/>
          <p:nvPr/>
        </p:nvSpPr>
        <p:spPr>
          <a:xfrm>
            <a:off x="11562522" y="0"/>
            <a:ext cx="31473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838A152-277A-4F1C-B1F6-FB245AED11AC}"/>
              </a:ext>
            </a:extLst>
          </p:cNvPr>
          <p:cNvSpPr/>
          <p:nvPr/>
        </p:nvSpPr>
        <p:spPr>
          <a:xfrm>
            <a:off x="11247783" y="0"/>
            <a:ext cx="314739" cy="68580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F9281E9-39CF-427A-B8E7-F7A95612591C}"/>
              </a:ext>
            </a:extLst>
          </p:cNvPr>
          <p:cNvSpPr/>
          <p:nvPr/>
        </p:nvSpPr>
        <p:spPr>
          <a:xfrm>
            <a:off x="10933044" y="0"/>
            <a:ext cx="314739" cy="6858000"/>
          </a:xfrm>
          <a:prstGeom prst="rect">
            <a:avLst/>
          </a:prstGeom>
          <a:solidFill>
            <a:srgbClr val="F711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75DC523-6DD0-4539-9569-B009775199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44508" y="3909272"/>
            <a:ext cx="1758893" cy="251614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8CBD29A-209C-41E1-B05D-807368347EB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11134"/>
          <a:stretch/>
        </p:blipFill>
        <p:spPr>
          <a:xfrm>
            <a:off x="419774" y="3629358"/>
            <a:ext cx="1048885" cy="286351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9272DA6-8F4F-4C0E-8FD4-29105AD4B91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36296" y="5638800"/>
            <a:ext cx="1255703" cy="121920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F150584D-EAF2-45CE-B5D9-29BB1BB1093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25000"/>
                    </a14:imgEffect>
                    <a14:imgEffect>
                      <a14:saturation sat="2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779659" y="4332219"/>
            <a:ext cx="2319588" cy="1916181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DFEBA6B9-EA67-4C89-8ECA-8D523DD4ABD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79250" y="3811936"/>
            <a:ext cx="2165985" cy="2705234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9207D04F-B5BC-47C9-9F33-91EB76015A43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harpenSoften amount="50000"/>
                    </a14:imgEffect>
                    <a14:imgEffect>
                      <a14:colorTemperature colorTemp="7200"/>
                    </a14:imgEffect>
                  </a14:imgLayer>
                </a14:imgProps>
              </a:ext>
            </a:extLst>
          </a:blip>
          <a:srcRect t="4994" b="6481"/>
          <a:stretch/>
        </p:blipFill>
        <p:spPr>
          <a:xfrm>
            <a:off x="9348932" y="3951770"/>
            <a:ext cx="1353187" cy="2610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694550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0EA98B-B0F6-4D34-8B8E-44A196E4DA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r-HR" sz="3200" dirty="0">
                <a:solidFill>
                  <a:schemeClr val="bg1"/>
                </a:solidFill>
              </a:rPr>
              <a:t>NARACIJA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C2E44C-5F83-4809-AC70-CCE75A8CF0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1589405"/>
            <a:ext cx="8161020" cy="1214755"/>
          </a:xfrm>
        </p:spPr>
        <p:txBody>
          <a:bodyPr>
            <a:normAutofit fontScale="92500" lnSpcReduction="10000"/>
          </a:bodyPr>
          <a:lstStyle/>
          <a:p>
            <a:r>
              <a:rPr lang="hr-HR" sz="2400" dirty="0">
                <a:solidFill>
                  <a:schemeClr val="bg1"/>
                </a:solidFill>
                <a:latin typeface="+mj-lt"/>
              </a:rPr>
              <a:t>tekst može biti odvojen od ilustracija i obrnuto</a:t>
            </a:r>
          </a:p>
          <a:p>
            <a:r>
              <a:rPr lang="hr-HR" sz="2400" dirty="0">
                <a:solidFill>
                  <a:schemeClr val="bg1"/>
                </a:solidFill>
                <a:latin typeface="+mj-lt"/>
              </a:rPr>
              <a:t>postupno upoznavanje likova</a:t>
            </a:r>
          </a:p>
          <a:p>
            <a:r>
              <a:rPr lang="hr-HR" sz="2400" dirty="0">
                <a:solidFill>
                  <a:schemeClr val="bg1"/>
                </a:solidFill>
                <a:latin typeface="+mj-lt"/>
              </a:rPr>
              <a:t>naknadno smještanje u prostorno – vremenski okvir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CA0061A-C1AA-4D34-8981-E7B85E93740B}"/>
              </a:ext>
            </a:extLst>
          </p:cNvPr>
          <p:cNvSpPr/>
          <p:nvPr/>
        </p:nvSpPr>
        <p:spPr>
          <a:xfrm>
            <a:off x="11562522" y="0"/>
            <a:ext cx="31473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838A152-277A-4F1C-B1F6-FB245AED11AC}"/>
              </a:ext>
            </a:extLst>
          </p:cNvPr>
          <p:cNvSpPr/>
          <p:nvPr/>
        </p:nvSpPr>
        <p:spPr>
          <a:xfrm>
            <a:off x="11247783" y="0"/>
            <a:ext cx="314739" cy="68580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F9281E9-39CF-427A-B8E7-F7A95612591C}"/>
              </a:ext>
            </a:extLst>
          </p:cNvPr>
          <p:cNvSpPr/>
          <p:nvPr/>
        </p:nvSpPr>
        <p:spPr>
          <a:xfrm>
            <a:off x="10933044" y="0"/>
            <a:ext cx="314739" cy="6858000"/>
          </a:xfrm>
          <a:prstGeom prst="rect">
            <a:avLst/>
          </a:prstGeom>
          <a:solidFill>
            <a:srgbClr val="F711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1548522-A89E-4955-A965-F279970D479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1134"/>
          <a:stretch/>
        </p:blipFill>
        <p:spPr>
          <a:xfrm>
            <a:off x="10933043" y="3429000"/>
            <a:ext cx="1256018" cy="3429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750337F-C2F6-4B76-B185-CF2E9D0CA9C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rcRect l="8491" t="7197" r="7745" b="8691"/>
          <a:stretch/>
        </p:blipFill>
        <p:spPr>
          <a:xfrm>
            <a:off x="1165197" y="3699510"/>
            <a:ext cx="4600517" cy="238506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00B9D76-26F2-48ED-B6C5-E54BB1C64FE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366763" y="3002011"/>
            <a:ext cx="4179318" cy="36246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280672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CA0061A-C1AA-4D34-8981-E7B85E93740B}"/>
              </a:ext>
            </a:extLst>
          </p:cNvPr>
          <p:cNvSpPr/>
          <p:nvPr/>
        </p:nvSpPr>
        <p:spPr>
          <a:xfrm>
            <a:off x="11562522" y="0"/>
            <a:ext cx="31473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838A152-277A-4F1C-B1F6-FB245AED11AC}"/>
              </a:ext>
            </a:extLst>
          </p:cNvPr>
          <p:cNvSpPr/>
          <p:nvPr/>
        </p:nvSpPr>
        <p:spPr>
          <a:xfrm>
            <a:off x="11247783" y="0"/>
            <a:ext cx="314739" cy="68580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F9281E9-39CF-427A-B8E7-F7A95612591C}"/>
              </a:ext>
            </a:extLst>
          </p:cNvPr>
          <p:cNvSpPr/>
          <p:nvPr/>
        </p:nvSpPr>
        <p:spPr>
          <a:xfrm>
            <a:off x="10933044" y="0"/>
            <a:ext cx="314739" cy="6858000"/>
          </a:xfrm>
          <a:prstGeom prst="rect">
            <a:avLst/>
          </a:prstGeom>
          <a:solidFill>
            <a:srgbClr val="F711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7D597B9-D3F4-412F-AE8E-765CD035D9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26472" y="4331368"/>
            <a:ext cx="1265528" cy="252663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0A635DE-6F0B-4D81-B6D8-4086EAFA69C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  <a14:imgEffect>
                      <a14:colorTemperature colorTemp="72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011593" y="312420"/>
            <a:ext cx="5036283" cy="5920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930360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0EA98B-B0F6-4D34-8B8E-44A196E4DA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5442284" cy="1325563"/>
          </a:xfrm>
        </p:spPr>
        <p:txBody>
          <a:bodyPr>
            <a:normAutofit/>
          </a:bodyPr>
          <a:lstStyle/>
          <a:p>
            <a:r>
              <a:rPr lang="hr-HR" sz="3200" dirty="0">
                <a:solidFill>
                  <a:schemeClr val="bg1"/>
                </a:solidFill>
              </a:rPr>
              <a:t>TAKSONOMIJA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C2E44C-5F83-4809-AC70-CCE75A8CF0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0678" y="1465079"/>
            <a:ext cx="9730753" cy="2120387"/>
          </a:xfrm>
        </p:spPr>
        <p:txBody>
          <a:bodyPr>
            <a:normAutofit/>
          </a:bodyPr>
          <a:lstStyle/>
          <a:p>
            <a:r>
              <a:rPr lang="hr-HR" sz="2400" dirty="0">
                <a:solidFill>
                  <a:schemeClr val="bg1"/>
                </a:solidFill>
                <a:latin typeface="+mj-lt"/>
              </a:rPr>
              <a:t>Stvaranje veze između teksta i ilustracije</a:t>
            </a:r>
          </a:p>
          <a:p>
            <a:pPr lvl="1"/>
            <a:r>
              <a:rPr lang="hr-HR" sz="2000" dirty="0">
                <a:solidFill>
                  <a:schemeClr val="bg1"/>
                </a:solidFill>
                <a:latin typeface="+mj-lt"/>
              </a:rPr>
              <a:t>od onog što nam je poznato prema novim informacijama</a:t>
            </a:r>
          </a:p>
          <a:p>
            <a:pPr lvl="1"/>
            <a:r>
              <a:rPr lang="hr-HR" sz="2000" dirty="0">
                <a:solidFill>
                  <a:schemeClr val="bg1"/>
                </a:solidFill>
                <a:latin typeface="+mj-lt"/>
              </a:rPr>
              <a:t>Intuitivno razumijevanje novog sadržaja</a:t>
            </a:r>
          </a:p>
          <a:p>
            <a:pPr lvl="1"/>
            <a:r>
              <a:rPr lang="hr-HR" sz="2000" dirty="0">
                <a:solidFill>
                  <a:schemeClr val="bg1"/>
                </a:solidFill>
                <a:latin typeface="+mj-lt"/>
              </a:rPr>
              <a:t>Sistematizacija sadržaja nakon čitanja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CA0061A-C1AA-4D34-8981-E7B85E93740B}"/>
              </a:ext>
            </a:extLst>
          </p:cNvPr>
          <p:cNvSpPr/>
          <p:nvPr/>
        </p:nvSpPr>
        <p:spPr>
          <a:xfrm>
            <a:off x="11562522" y="0"/>
            <a:ext cx="31473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838A152-277A-4F1C-B1F6-FB245AED11AC}"/>
              </a:ext>
            </a:extLst>
          </p:cNvPr>
          <p:cNvSpPr/>
          <p:nvPr/>
        </p:nvSpPr>
        <p:spPr>
          <a:xfrm>
            <a:off x="11247783" y="0"/>
            <a:ext cx="314739" cy="68580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F9281E9-39CF-427A-B8E7-F7A95612591C}"/>
              </a:ext>
            </a:extLst>
          </p:cNvPr>
          <p:cNvSpPr/>
          <p:nvPr/>
        </p:nvSpPr>
        <p:spPr>
          <a:xfrm>
            <a:off x="10933044" y="0"/>
            <a:ext cx="314739" cy="6858000"/>
          </a:xfrm>
          <a:prstGeom prst="rect">
            <a:avLst/>
          </a:prstGeom>
          <a:solidFill>
            <a:srgbClr val="F711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6E67BBB-77D0-425C-BE4F-29AF1F330F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24558" y="4419600"/>
            <a:ext cx="1267442" cy="24384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EB12675-0048-4153-84E8-B40BEA62DA1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  <a14:imgEffect>
                      <a14:colorTemperature colorTemp="72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622862" y="2759683"/>
            <a:ext cx="5060889" cy="386444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F31DE39-CB3C-47CD-B4C9-AD925C6E729F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rcRect r="5842"/>
          <a:stretch/>
        </p:blipFill>
        <p:spPr>
          <a:xfrm>
            <a:off x="730378" y="3530665"/>
            <a:ext cx="4374063" cy="2120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412605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0EA98B-B0F6-4D34-8B8E-44A196E4DA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r-HR" sz="3200" dirty="0">
                <a:solidFill>
                  <a:schemeClr val="bg1"/>
                </a:solidFill>
              </a:rPr>
              <a:t>INFORMACIJSKI OKVIR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C2E44C-5F83-4809-AC70-CCE75A8CF0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6"/>
            <a:ext cx="9780105" cy="1928228"/>
          </a:xfrm>
        </p:spPr>
        <p:txBody>
          <a:bodyPr>
            <a:normAutofit/>
          </a:bodyPr>
          <a:lstStyle/>
          <a:p>
            <a:r>
              <a:rPr lang="hr-HR" sz="2000" dirty="0">
                <a:solidFill>
                  <a:schemeClr val="bg1"/>
                </a:solidFill>
                <a:latin typeface="+mj-lt"/>
              </a:rPr>
              <a:t>Spajanje svega zapaženog u jedan smisao</a:t>
            </a:r>
          </a:p>
          <a:p>
            <a:r>
              <a:rPr lang="hr-HR" sz="2000" dirty="0">
                <a:solidFill>
                  <a:schemeClr val="bg1"/>
                </a:solidFill>
                <a:latin typeface="+mj-lt"/>
              </a:rPr>
              <a:t>Lingvistički kontekst odgovara ilustrativnom</a:t>
            </a:r>
          </a:p>
          <a:p>
            <a:r>
              <a:rPr lang="hr-HR" sz="2000" dirty="0">
                <a:solidFill>
                  <a:schemeClr val="bg1"/>
                </a:solidFill>
                <a:latin typeface="+mj-lt"/>
              </a:rPr>
              <a:t>Stvaranje individualnog doživljaja svakog čitatelja</a:t>
            </a:r>
          </a:p>
          <a:p>
            <a:pPr marL="0" indent="0">
              <a:buNone/>
            </a:pPr>
            <a:r>
              <a:rPr lang="hr-HR" sz="2000" dirty="0">
                <a:solidFill>
                  <a:schemeClr val="bg1"/>
                </a:solidFill>
                <a:latin typeface="+mj-lt"/>
              </a:rPr>
              <a:t>ZAKLJUČAK: sadržaj je kreiran namjernom estetskom intervencijom</a:t>
            </a:r>
          </a:p>
          <a:p>
            <a:pPr marL="0" indent="0">
              <a:buNone/>
            </a:pPr>
            <a:endParaRPr lang="hr-HR" sz="2000" dirty="0">
              <a:solidFill>
                <a:schemeClr val="bg1"/>
              </a:solidFill>
              <a:latin typeface="+mj-lt"/>
            </a:endParaRPr>
          </a:p>
          <a:p>
            <a:pPr marL="0" indent="0">
              <a:buNone/>
            </a:pPr>
            <a:endParaRPr lang="hr-HR" sz="240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CA0061A-C1AA-4D34-8981-E7B85E93740B}"/>
              </a:ext>
            </a:extLst>
          </p:cNvPr>
          <p:cNvSpPr/>
          <p:nvPr/>
        </p:nvSpPr>
        <p:spPr>
          <a:xfrm>
            <a:off x="11562522" y="0"/>
            <a:ext cx="31473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838A152-277A-4F1C-B1F6-FB245AED11AC}"/>
              </a:ext>
            </a:extLst>
          </p:cNvPr>
          <p:cNvSpPr/>
          <p:nvPr/>
        </p:nvSpPr>
        <p:spPr>
          <a:xfrm>
            <a:off x="11247783" y="0"/>
            <a:ext cx="314739" cy="68580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F9281E9-39CF-427A-B8E7-F7A95612591C}"/>
              </a:ext>
            </a:extLst>
          </p:cNvPr>
          <p:cNvSpPr/>
          <p:nvPr/>
        </p:nvSpPr>
        <p:spPr>
          <a:xfrm>
            <a:off x="10933044" y="0"/>
            <a:ext cx="314739" cy="6858000"/>
          </a:xfrm>
          <a:prstGeom prst="rect">
            <a:avLst/>
          </a:prstGeom>
          <a:solidFill>
            <a:srgbClr val="F711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E7E9CFF-2BD1-4D2D-8326-C0F317CCF6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19602" y="4708358"/>
            <a:ext cx="1272398" cy="21496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932151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C2E44C-5F83-4809-AC70-CCE75A8CF0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44217" y="874699"/>
            <a:ext cx="9787951" cy="2771815"/>
          </a:xfrm>
        </p:spPr>
        <p:txBody>
          <a:bodyPr/>
          <a:lstStyle/>
          <a:p>
            <a:pPr marL="0" indent="0">
              <a:buNone/>
            </a:pPr>
            <a:r>
              <a:rPr lang="hr-HR" sz="2400" b="1" dirty="0">
                <a:solidFill>
                  <a:schemeClr val="bg1"/>
                </a:solidFill>
                <a:latin typeface="+mj-lt"/>
              </a:rPr>
              <a:t>Upravljanje vizualnom i </a:t>
            </a:r>
            <a:r>
              <a:rPr lang="hr-HR" sz="2400" b="1" dirty="0" err="1">
                <a:solidFill>
                  <a:schemeClr val="bg1"/>
                </a:solidFill>
                <a:latin typeface="+mj-lt"/>
              </a:rPr>
              <a:t>intertekstualnom</a:t>
            </a:r>
            <a:r>
              <a:rPr lang="hr-HR" sz="2400" b="1" dirty="0">
                <a:solidFill>
                  <a:schemeClr val="bg1"/>
                </a:solidFill>
                <a:latin typeface="+mj-lt"/>
              </a:rPr>
              <a:t> komunikacijom</a:t>
            </a:r>
            <a:endParaRPr lang="hr-HR" sz="2400" dirty="0">
              <a:solidFill>
                <a:schemeClr val="bg1"/>
              </a:solidFill>
              <a:latin typeface="+mj-lt"/>
            </a:endParaRPr>
          </a:p>
          <a:p>
            <a:r>
              <a:rPr lang="hr-HR" sz="2000" dirty="0">
                <a:solidFill>
                  <a:schemeClr val="bg1"/>
                </a:solidFill>
                <a:latin typeface="+mj-lt"/>
              </a:rPr>
              <a:t>djeca koja ne čitaju sama stječu posredno iskustvo</a:t>
            </a:r>
          </a:p>
          <a:p>
            <a:r>
              <a:rPr lang="hr-HR" sz="2000" dirty="0">
                <a:solidFill>
                  <a:schemeClr val="bg1"/>
                </a:solidFill>
                <a:latin typeface="+mj-lt"/>
              </a:rPr>
              <a:t>djeca kojoj čitaju odrasli često i sama interpretiraju tekst prema predlošku koji su već čuli </a:t>
            </a:r>
          </a:p>
          <a:p>
            <a:r>
              <a:rPr lang="hr-HR" sz="2000" dirty="0">
                <a:solidFill>
                  <a:schemeClr val="bg1"/>
                </a:solidFill>
                <a:latin typeface="+mj-lt"/>
              </a:rPr>
              <a:t>doživljaj se kreira posredno</a:t>
            </a:r>
          </a:p>
          <a:p>
            <a:r>
              <a:rPr lang="hr-HR" sz="2000" dirty="0">
                <a:solidFill>
                  <a:schemeClr val="bg1"/>
                </a:solidFill>
                <a:latin typeface="+mj-lt"/>
              </a:rPr>
              <a:t>djeca koja čitaju ili </a:t>
            </a:r>
            <a:r>
              <a:rPr lang="hr-HR" sz="2000" i="1" dirty="0">
                <a:solidFill>
                  <a:schemeClr val="bg1"/>
                </a:solidFill>
                <a:latin typeface="+mj-lt"/>
              </a:rPr>
              <a:t>istražuju</a:t>
            </a:r>
            <a:r>
              <a:rPr lang="hr-HR" sz="2000" dirty="0">
                <a:solidFill>
                  <a:schemeClr val="bg1"/>
                </a:solidFill>
                <a:latin typeface="+mj-lt"/>
              </a:rPr>
              <a:t> sama stječu neposredno iskustvo</a:t>
            </a:r>
          </a:p>
          <a:p>
            <a:r>
              <a:rPr lang="hr-HR" sz="2000" dirty="0">
                <a:solidFill>
                  <a:schemeClr val="bg1"/>
                </a:solidFill>
                <a:latin typeface="+mj-lt"/>
              </a:rPr>
              <a:t>Autori također uvelike manipuliraju načinom stjecanja čitalačkog iskustva</a:t>
            </a:r>
          </a:p>
          <a:p>
            <a:pPr marL="0" indent="0">
              <a:buNone/>
            </a:pPr>
            <a:endParaRPr lang="hr-HR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CA0061A-C1AA-4D34-8981-E7B85E93740B}"/>
              </a:ext>
            </a:extLst>
          </p:cNvPr>
          <p:cNvSpPr/>
          <p:nvPr/>
        </p:nvSpPr>
        <p:spPr>
          <a:xfrm>
            <a:off x="11562522" y="0"/>
            <a:ext cx="31473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838A152-277A-4F1C-B1F6-FB245AED11AC}"/>
              </a:ext>
            </a:extLst>
          </p:cNvPr>
          <p:cNvSpPr/>
          <p:nvPr/>
        </p:nvSpPr>
        <p:spPr>
          <a:xfrm>
            <a:off x="11247783" y="0"/>
            <a:ext cx="314739" cy="68580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F9281E9-39CF-427A-B8E7-F7A95612591C}"/>
              </a:ext>
            </a:extLst>
          </p:cNvPr>
          <p:cNvSpPr/>
          <p:nvPr/>
        </p:nvSpPr>
        <p:spPr>
          <a:xfrm>
            <a:off x="10933044" y="0"/>
            <a:ext cx="314739" cy="6858000"/>
          </a:xfrm>
          <a:prstGeom prst="rect">
            <a:avLst/>
          </a:prstGeom>
          <a:solidFill>
            <a:srgbClr val="F711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DE09CD3-15C8-48F6-A430-58E83DB4D7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30412" y="5053263"/>
            <a:ext cx="1261588" cy="180473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60A0752-57F7-464B-B232-27A36AB154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610314" y="4378479"/>
            <a:ext cx="3475034" cy="122075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907F622-6090-4CF7-B388-86296347139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colorTemperature colorTemp="72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288332" y="4146886"/>
            <a:ext cx="4040692" cy="145234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17599D2E-84EE-4901-A4CC-19C8CD4B47A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colorTemperature colorTemp="72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719283" y="5147629"/>
            <a:ext cx="2753433" cy="1308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827715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C2E44C-5F83-4809-AC70-CCE75A8CF0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27273" y="2014202"/>
            <a:ext cx="4539916" cy="270217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hr-HR" sz="2400" dirty="0">
                <a:solidFill>
                  <a:schemeClr val="bg1"/>
                </a:solidFill>
              </a:rPr>
              <a:t>DISPROPORCIJA VELIČINA:</a:t>
            </a:r>
          </a:p>
          <a:p>
            <a:r>
              <a:rPr lang="hr-HR" sz="2400" dirty="0">
                <a:solidFill>
                  <a:schemeClr val="bg1"/>
                </a:solidFill>
                <a:latin typeface="+mj-lt"/>
              </a:rPr>
              <a:t>Odnos likova u prostoru</a:t>
            </a:r>
          </a:p>
          <a:p>
            <a:r>
              <a:rPr lang="hr-HR" sz="2400" dirty="0">
                <a:solidFill>
                  <a:schemeClr val="bg1"/>
                </a:solidFill>
                <a:latin typeface="+mj-lt"/>
              </a:rPr>
              <a:t>Odnos likova međusobno</a:t>
            </a:r>
          </a:p>
          <a:p>
            <a:r>
              <a:rPr lang="hr-HR" sz="2400" dirty="0">
                <a:solidFill>
                  <a:schemeClr val="bg1"/>
                </a:solidFill>
                <a:latin typeface="+mj-lt"/>
              </a:rPr>
              <a:t>Veličina krafne</a:t>
            </a:r>
          </a:p>
          <a:p>
            <a:r>
              <a:rPr lang="hr-HR" sz="2400" dirty="0">
                <a:solidFill>
                  <a:schemeClr val="bg1"/>
                </a:solidFill>
                <a:latin typeface="+mj-lt"/>
              </a:rPr>
              <a:t>Proporcije tijela likova</a:t>
            </a:r>
          </a:p>
          <a:p>
            <a:pPr marL="0" indent="0">
              <a:buNone/>
            </a:pPr>
            <a:endParaRPr lang="hr-HR" sz="2400" dirty="0">
              <a:solidFill>
                <a:schemeClr val="bg1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CA0061A-C1AA-4D34-8981-E7B85E93740B}"/>
              </a:ext>
            </a:extLst>
          </p:cNvPr>
          <p:cNvSpPr/>
          <p:nvPr/>
        </p:nvSpPr>
        <p:spPr>
          <a:xfrm>
            <a:off x="11562522" y="0"/>
            <a:ext cx="31473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838A152-277A-4F1C-B1F6-FB245AED11AC}"/>
              </a:ext>
            </a:extLst>
          </p:cNvPr>
          <p:cNvSpPr/>
          <p:nvPr/>
        </p:nvSpPr>
        <p:spPr>
          <a:xfrm>
            <a:off x="11247783" y="0"/>
            <a:ext cx="314739" cy="68580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F9281E9-39CF-427A-B8E7-F7A95612591C}"/>
              </a:ext>
            </a:extLst>
          </p:cNvPr>
          <p:cNvSpPr/>
          <p:nvPr/>
        </p:nvSpPr>
        <p:spPr>
          <a:xfrm>
            <a:off x="10933044" y="0"/>
            <a:ext cx="314739" cy="6858000"/>
          </a:xfrm>
          <a:prstGeom prst="rect">
            <a:avLst/>
          </a:prstGeom>
          <a:solidFill>
            <a:srgbClr val="F711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0FEFA62-BED0-4C53-9239-37420A0BF5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24558" y="4419600"/>
            <a:ext cx="1267442" cy="24384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70B2CC7-2552-4C82-A8C1-15CE6E204B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72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56862" y="364958"/>
            <a:ext cx="4811305" cy="61280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6809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CA0061A-C1AA-4D34-8981-E7B85E93740B}"/>
              </a:ext>
            </a:extLst>
          </p:cNvPr>
          <p:cNvSpPr/>
          <p:nvPr/>
        </p:nvSpPr>
        <p:spPr>
          <a:xfrm>
            <a:off x="11562522" y="0"/>
            <a:ext cx="31473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838A152-277A-4F1C-B1F6-FB245AED11AC}"/>
              </a:ext>
            </a:extLst>
          </p:cNvPr>
          <p:cNvSpPr/>
          <p:nvPr/>
        </p:nvSpPr>
        <p:spPr>
          <a:xfrm>
            <a:off x="11247783" y="0"/>
            <a:ext cx="314739" cy="68580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F9281E9-39CF-427A-B8E7-F7A95612591C}"/>
              </a:ext>
            </a:extLst>
          </p:cNvPr>
          <p:cNvSpPr/>
          <p:nvPr/>
        </p:nvSpPr>
        <p:spPr>
          <a:xfrm>
            <a:off x="10933044" y="0"/>
            <a:ext cx="314739" cy="6858000"/>
          </a:xfrm>
          <a:prstGeom prst="rect">
            <a:avLst/>
          </a:prstGeom>
          <a:solidFill>
            <a:srgbClr val="F711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E7180917-531D-447E-A760-E9CAA68FBA2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rcRect r="6529" b="3333"/>
          <a:stretch/>
        </p:blipFill>
        <p:spPr>
          <a:xfrm>
            <a:off x="1580353" y="1323466"/>
            <a:ext cx="7247619" cy="4379502"/>
          </a:xfrm>
          <a:prstGeom prst="rect">
            <a:avLst/>
          </a:prstGeom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5E1B4477-656A-4A97-B7D9-92DA0D7B11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0353" y="316998"/>
            <a:ext cx="7499478" cy="1006468"/>
          </a:xfrm>
        </p:spPr>
        <p:txBody>
          <a:bodyPr>
            <a:normAutofit/>
          </a:bodyPr>
          <a:lstStyle/>
          <a:p>
            <a:r>
              <a:rPr lang="hr-HR" sz="2400" dirty="0">
                <a:solidFill>
                  <a:schemeClr val="bg1"/>
                </a:solidFill>
                <a:latin typeface="+mn-lt"/>
              </a:rPr>
              <a:t>Kreativna knjižica – zadaci vezani uz karakterizaciju likova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7618F4C5-7CB4-476C-B6D6-B7FA99ED25C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32944" y="4908884"/>
            <a:ext cx="1259056" cy="1949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818961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CA0061A-C1AA-4D34-8981-E7B85E93740B}"/>
              </a:ext>
            </a:extLst>
          </p:cNvPr>
          <p:cNvSpPr/>
          <p:nvPr/>
        </p:nvSpPr>
        <p:spPr>
          <a:xfrm>
            <a:off x="11562522" y="0"/>
            <a:ext cx="31473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838A152-277A-4F1C-B1F6-FB245AED11AC}"/>
              </a:ext>
            </a:extLst>
          </p:cNvPr>
          <p:cNvSpPr/>
          <p:nvPr/>
        </p:nvSpPr>
        <p:spPr>
          <a:xfrm>
            <a:off x="11247783" y="0"/>
            <a:ext cx="314739" cy="68580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F9281E9-39CF-427A-B8E7-F7A95612591C}"/>
              </a:ext>
            </a:extLst>
          </p:cNvPr>
          <p:cNvSpPr/>
          <p:nvPr/>
        </p:nvSpPr>
        <p:spPr>
          <a:xfrm>
            <a:off x="10933044" y="0"/>
            <a:ext cx="314739" cy="6858000"/>
          </a:xfrm>
          <a:prstGeom prst="rect">
            <a:avLst/>
          </a:prstGeom>
          <a:solidFill>
            <a:srgbClr val="F711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7D7B80A-41A6-4623-A851-CD90B3693E7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871205" y="389677"/>
            <a:ext cx="7489363" cy="607864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8B68D89-0FD6-4765-9A71-1E52365A221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26472" y="4331368"/>
            <a:ext cx="1265528" cy="2526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586007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0EA98B-B0F6-4D34-8B8E-44A196E4DA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4688305" cy="1325563"/>
          </a:xfrm>
        </p:spPr>
        <p:txBody>
          <a:bodyPr>
            <a:normAutofit/>
          </a:bodyPr>
          <a:lstStyle/>
          <a:p>
            <a:r>
              <a:rPr lang="hr-HR" sz="2800" dirty="0">
                <a:solidFill>
                  <a:schemeClr val="bg1"/>
                </a:solidFill>
                <a:latin typeface="+mn-lt"/>
              </a:rPr>
              <a:t>3. ASPEKTI PRIPOVIJEDANJA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C2E44C-5F83-4809-AC70-CCE75A8CF0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9968" y="2099677"/>
            <a:ext cx="4279232" cy="296294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hr-HR" sz="2400" dirty="0">
                <a:solidFill>
                  <a:schemeClr val="bg1"/>
                </a:solidFill>
              </a:rPr>
              <a:t>TEKST</a:t>
            </a:r>
          </a:p>
          <a:p>
            <a:r>
              <a:rPr lang="hr-HR" sz="2000" dirty="0">
                <a:solidFill>
                  <a:schemeClr val="bg1"/>
                </a:solidFill>
              </a:rPr>
              <a:t>priča jednu cjelovitu priču</a:t>
            </a:r>
          </a:p>
          <a:p>
            <a:r>
              <a:rPr lang="hr-HR" sz="2000" dirty="0">
                <a:solidFill>
                  <a:schemeClr val="bg1"/>
                </a:solidFill>
              </a:rPr>
              <a:t>može funkcionirati kao </a:t>
            </a:r>
            <a:r>
              <a:rPr lang="hr-HR" sz="2000" i="1" dirty="0">
                <a:solidFill>
                  <a:schemeClr val="bg1"/>
                </a:solidFill>
              </a:rPr>
              <a:t>ilustrirana dječja knjiga</a:t>
            </a:r>
            <a:endParaRPr lang="hr-HR" sz="2000" dirty="0">
              <a:solidFill>
                <a:schemeClr val="bg1"/>
              </a:solidFill>
            </a:endParaRPr>
          </a:p>
          <a:p>
            <a:r>
              <a:rPr lang="hr-HR" sz="2000" dirty="0">
                <a:solidFill>
                  <a:schemeClr val="bg1"/>
                </a:solidFill>
              </a:rPr>
              <a:t>navodi čitatelja na smijeh i razbibrigu</a:t>
            </a:r>
          </a:p>
          <a:p>
            <a:r>
              <a:rPr lang="hr-HR" sz="2000" dirty="0">
                <a:solidFill>
                  <a:schemeClr val="bg1"/>
                </a:solidFill>
              </a:rPr>
              <a:t>nije opširan</a:t>
            </a:r>
          </a:p>
          <a:p>
            <a:r>
              <a:rPr lang="hr-HR" sz="2000" dirty="0">
                <a:solidFill>
                  <a:schemeClr val="bg1"/>
                </a:solidFill>
              </a:rPr>
              <a:t>nije nužno </a:t>
            </a:r>
            <a:r>
              <a:rPr lang="hr-HR" sz="2000" dirty="0" err="1">
                <a:solidFill>
                  <a:schemeClr val="bg1"/>
                </a:solidFill>
              </a:rPr>
              <a:t>multimodalan</a:t>
            </a:r>
            <a:endParaRPr lang="hr-HR" sz="2000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hr-HR" sz="2400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hr-HR" sz="2400" dirty="0">
              <a:solidFill>
                <a:schemeClr val="bg1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CA0061A-C1AA-4D34-8981-E7B85E93740B}"/>
              </a:ext>
            </a:extLst>
          </p:cNvPr>
          <p:cNvSpPr/>
          <p:nvPr/>
        </p:nvSpPr>
        <p:spPr>
          <a:xfrm>
            <a:off x="11562522" y="0"/>
            <a:ext cx="31473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838A152-277A-4F1C-B1F6-FB245AED11AC}"/>
              </a:ext>
            </a:extLst>
          </p:cNvPr>
          <p:cNvSpPr/>
          <p:nvPr/>
        </p:nvSpPr>
        <p:spPr>
          <a:xfrm>
            <a:off x="11247783" y="0"/>
            <a:ext cx="314739" cy="68580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F9281E9-39CF-427A-B8E7-F7A95612591C}"/>
              </a:ext>
            </a:extLst>
          </p:cNvPr>
          <p:cNvSpPr/>
          <p:nvPr/>
        </p:nvSpPr>
        <p:spPr>
          <a:xfrm>
            <a:off x="10933044" y="0"/>
            <a:ext cx="314739" cy="6858000"/>
          </a:xfrm>
          <a:prstGeom prst="rect">
            <a:avLst/>
          </a:prstGeom>
          <a:solidFill>
            <a:srgbClr val="F711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1D725DA-1690-4580-AB20-30258585D0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30412" y="5053263"/>
            <a:ext cx="1261588" cy="1804737"/>
          </a:xfrm>
          <a:prstGeom prst="rect">
            <a:avLst/>
          </a:prstGeom>
        </p:spPr>
      </p:pic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9E0B0706-7B6D-48FB-A0EF-5F952FBB0761}"/>
              </a:ext>
            </a:extLst>
          </p:cNvPr>
          <p:cNvSpPr txBox="1">
            <a:spLocks/>
          </p:cNvSpPr>
          <p:nvPr/>
        </p:nvSpPr>
        <p:spPr>
          <a:xfrm>
            <a:off x="5843686" y="2099677"/>
            <a:ext cx="5000777" cy="33145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hr-HR" sz="2400" dirty="0">
                <a:solidFill>
                  <a:schemeClr val="bg1"/>
                </a:solidFill>
              </a:rPr>
              <a:t>ILUSTRACIJA</a:t>
            </a:r>
          </a:p>
          <a:p>
            <a:r>
              <a:rPr lang="hr-HR" sz="2000" dirty="0">
                <a:solidFill>
                  <a:schemeClr val="bg1"/>
                </a:solidFill>
              </a:rPr>
              <a:t>priča jednu cjelovitu priču</a:t>
            </a:r>
          </a:p>
          <a:p>
            <a:r>
              <a:rPr lang="hr-HR" sz="2000" dirty="0">
                <a:solidFill>
                  <a:schemeClr val="bg1"/>
                </a:solidFill>
              </a:rPr>
              <a:t>može funkcionirati bez teksta</a:t>
            </a:r>
          </a:p>
          <a:p>
            <a:r>
              <a:rPr lang="hr-HR" sz="2000" dirty="0">
                <a:solidFill>
                  <a:schemeClr val="bg1"/>
                </a:solidFill>
              </a:rPr>
              <a:t>navodi čitatelja na čuđenje i pažljivo promatranje</a:t>
            </a:r>
          </a:p>
          <a:p>
            <a:r>
              <a:rPr lang="hr-HR" sz="2000" dirty="0">
                <a:solidFill>
                  <a:schemeClr val="bg1"/>
                </a:solidFill>
              </a:rPr>
              <a:t>opširna</a:t>
            </a:r>
          </a:p>
          <a:p>
            <a:r>
              <a:rPr lang="hr-HR" sz="2000" dirty="0" err="1">
                <a:solidFill>
                  <a:schemeClr val="bg1"/>
                </a:solidFill>
              </a:rPr>
              <a:t>multimodalna</a:t>
            </a:r>
            <a:endParaRPr lang="hr-HR" sz="2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052238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C2E44C-5F83-4809-AC70-CCE75A8CF0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52578" y="1272837"/>
            <a:ext cx="4724399" cy="4649209"/>
          </a:xfrm>
        </p:spPr>
        <p:txBody>
          <a:bodyPr>
            <a:normAutofit/>
          </a:bodyPr>
          <a:lstStyle/>
          <a:p>
            <a:r>
              <a:rPr lang="hr-HR" sz="2400" dirty="0">
                <a:solidFill>
                  <a:schemeClr val="bg1"/>
                </a:solidFill>
                <a:latin typeface="+mj-lt"/>
              </a:rPr>
              <a:t>tekst i ilustracija nikad ne pričaju potpuno istu priču</a:t>
            </a:r>
            <a:br>
              <a:rPr lang="hr-HR" sz="2400" dirty="0">
                <a:solidFill>
                  <a:schemeClr val="bg1"/>
                </a:solidFill>
                <a:latin typeface="+mj-lt"/>
              </a:rPr>
            </a:br>
            <a:endParaRPr lang="hr-HR" sz="2400" dirty="0">
              <a:solidFill>
                <a:schemeClr val="bg1"/>
              </a:solidFill>
              <a:latin typeface="+mj-lt"/>
            </a:endParaRPr>
          </a:p>
          <a:p>
            <a:r>
              <a:rPr lang="hr-HR" sz="2400" dirty="0">
                <a:solidFill>
                  <a:schemeClr val="bg1"/>
                </a:solidFill>
                <a:latin typeface="+mj-lt"/>
              </a:rPr>
              <a:t>stapaju se u cjelinu u čitateljevoj mašti</a:t>
            </a:r>
            <a:br>
              <a:rPr lang="hr-HR" sz="2400" dirty="0">
                <a:solidFill>
                  <a:schemeClr val="bg1"/>
                </a:solidFill>
                <a:latin typeface="+mj-lt"/>
              </a:rPr>
            </a:br>
            <a:endParaRPr lang="hr-HR" sz="2400" dirty="0">
              <a:solidFill>
                <a:schemeClr val="bg1"/>
              </a:solidFill>
              <a:latin typeface="+mj-lt"/>
            </a:endParaRPr>
          </a:p>
          <a:p>
            <a:r>
              <a:rPr lang="hr-HR" sz="2400" dirty="0">
                <a:solidFill>
                  <a:schemeClr val="bg1"/>
                </a:solidFill>
                <a:latin typeface="+mj-lt"/>
              </a:rPr>
              <a:t>čitatelj je taj koji svojim iskustvom čitanja slikovnice rješava konflikt između teksta i ilustracije</a:t>
            </a:r>
            <a:br>
              <a:rPr lang="hr-HR" sz="2400" dirty="0">
                <a:solidFill>
                  <a:schemeClr val="bg1"/>
                </a:solidFill>
                <a:latin typeface="+mj-lt"/>
              </a:rPr>
            </a:br>
            <a:endParaRPr lang="hr-HR" sz="2400" dirty="0">
              <a:solidFill>
                <a:schemeClr val="bg1"/>
              </a:solidFill>
              <a:latin typeface="+mj-lt"/>
            </a:endParaRPr>
          </a:p>
          <a:p>
            <a:r>
              <a:rPr lang="hr-HR" sz="2400" dirty="0">
                <a:solidFill>
                  <a:schemeClr val="bg1"/>
                </a:solidFill>
                <a:latin typeface="+mj-lt"/>
              </a:rPr>
              <a:t>doživljaj čitatelja je privatan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CA0061A-C1AA-4D34-8981-E7B85E93740B}"/>
              </a:ext>
            </a:extLst>
          </p:cNvPr>
          <p:cNvSpPr/>
          <p:nvPr/>
        </p:nvSpPr>
        <p:spPr>
          <a:xfrm>
            <a:off x="11562522" y="0"/>
            <a:ext cx="31473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838A152-277A-4F1C-B1F6-FB245AED11AC}"/>
              </a:ext>
            </a:extLst>
          </p:cNvPr>
          <p:cNvSpPr/>
          <p:nvPr/>
        </p:nvSpPr>
        <p:spPr>
          <a:xfrm>
            <a:off x="11247783" y="0"/>
            <a:ext cx="314739" cy="68580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F9281E9-39CF-427A-B8E7-F7A95612591C}"/>
              </a:ext>
            </a:extLst>
          </p:cNvPr>
          <p:cNvSpPr/>
          <p:nvPr/>
        </p:nvSpPr>
        <p:spPr>
          <a:xfrm>
            <a:off x="10933044" y="0"/>
            <a:ext cx="314739" cy="6858000"/>
          </a:xfrm>
          <a:prstGeom prst="rect">
            <a:avLst/>
          </a:prstGeom>
          <a:solidFill>
            <a:srgbClr val="F711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E336BC3-184A-4429-8447-9C05405B55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26472" y="4331368"/>
            <a:ext cx="1265528" cy="252663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F081F82-64F5-4607-AE4A-E8B82EF1D64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3694" b="2574"/>
          <a:stretch/>
        </p:blipFill>
        <p:spPr>
          <a:xfrm>
            <a:off x="314739" y="1104395"/>
            <a:ext cx="4724399" cy="4649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381032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0EA98B-B0F6-4D34-8B8E-44A196E4DA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r-HR" sz="2800" dirty="0">
                <a:solidFill>
                  <a:schemeClr val="bg1"/>
                </a:solidFill>
                <a:latin typeface="+mn-lt"/>
              </a:rPr>
              <a:t>4. NAČINI PRIPOVIJEDANJA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C2E44C-5F83-4809-AC70-CCE75A8CF0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9500937" cy="4844716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hr-HR" dirty="0">
                <a:solidFill>
                  <a:schemeClr val="bg1"/>
                </a:solidFill>
              </a:rPr>
              <a:t>MONOLOŠKI					</a:t>
            </a:r>
            <a:r>
              <a:rPr lang="hr-HR" sz="2000" dirty="0">
                <a:solidFill>
                  <a:schemeClr val="bg1"/>
                </a:solidFill>
                <a:latin typeface="+mj-lt"/>
              </a:rPr>
              <a:t>„Moja baka ne zna tko sam”</a:t>
            </a:r>
            <a:endParaRPr lang="hr-HR" dirty="0">
              <a:solidFill>
                <a:schemeClr val="bg1"/>
              </a:solidFill>
            </a:endParaRPr>
          </a:p>
          <a:p>
            <a:r>
              <a:rPr lang="hr-HR" sz="2400" dirty="0">
                <a:solidFill>
                  <a:schemeClr val="bg1"/>
                </a:solidFill>
                <a:latin typeface="+mj-lt"/>
              </a:rPr>
              <a:t>jedan ili više pripovjedača</a:t>
            </a:r>
          </a:p>
          <a:p>
            <a:r>
              <a:rPr lang="hr-HR" sz="2400" dirty="0">
                <a:solidFill>
                  <a:schemeClr val="bg1"/>
                </a:solidFill>
                <a:latin typeface="+mj-lt"/>
              </a:rPr>
              <a:t>subjektivna ili objektivna pripovijest</a:t>
            </a:r>
          </a:p>
          <a:p>
            <a:r>
              <a:rPr lang="hr-HR" sz="2400" dirty="0">
                <a:solidFill>
                  <a:schemeClr val="bg1"/>
                </a:solidFill>
                <a:latin typeface="+mj-lt"/>
              </a:rPr>
              <a:t>pripovijedanje u jednini ili množini</a:t>
            </a:r>
          </a:p>
          <a:p>
            <a:pPr marL="0" indent="0">
              <a:buNone/>
            </a:pPr>
            <a:endParaRPr lang="hr-HR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hr-HR" dirty="0">
                <a:solidFill>
                  <a:schemeClr val="bg1"/>
                </a:solidFill>
              </a:rPr>
              <a:t>DIJALOŠKI					</a:t>
            </a:r>
            <a:r>
              <a:rPr lang="hr-HR" sz="2000" dirty="0">
                <a:solidFill>
                  <a:schemeClr val="bg1"/>
                </a:solidFill>
                <a:latin typeface="+mj-lt"/>
              </a:rPr>
              <a:t>„</a:t>
            </a:r>
            <a:r>
              <a:rPr lang="hr-HR" sz="2000" dirty="0" err="1">
                <a:solidFill>
                  <a:schemeClr val="bg1"/>
                </a:solidFill>
                <a:latin typeface="+mj-lt"/>
              </a:rPr>
              <a:t>Baubauk</a:t>
            </a:r>
            <a:r>
              <a:rPr lang="hr-HR" sz="2000" dirty="0">
                <a:solidFill>
                  <a:schemeClr val="bg1"/>
                </a:solidFill>
                <a:latin typeface="+mj-lt"/>
              </a:rPr>
              <a:t>”</a:t>
            </a:r>
          </a:p>
          <a:p>
            <a:r>
              <a:rPr lang="hr-HR" sz="2400" dirty="0">
                <a:solidFill>
                  <a:schemeClr val="bg1"/>
                </a:solidFill>
                <a:latin typeface="+mj-lt"/>
              </a:rPr>
              <a:t>razmjena informacija razgovornim putem</a:t>
            </a:r>
          </a:p>
          <a:p>
            <a:r>
              <a:rPr lang="hr-HR" sz="2400" dirty="0">
                <a:solidFill>
                  <a:schemeClr val="bg1"/>
                </a:solidFill>
                <a:latin typeface="+mj-lt"/>
              </a:rPr>
              <a:t>konkretno i pravovremeno smještanje likova u socijalni, prostorni i vremenski međuodnos</a:t>
            </a:r>
          </a:p>
          <a:p>
            <a:endParaRPr lang="hr-HR" sz="2400" dirty="0">
              <a:solidFill>
                <a:schemeClr val="bg1"/>
              </a:solidFill>
              <a:latin typeface="+mj-lt"/>
            </a:endParaRPr>
          </a:p>
          <a:p>
            <a:pPr marL="0" indent="0">
              <a:buNone/>
            </a:pPr>
            <a:r>
              <a:rPr lang="hr-HR" dirty="0">
                <a:solidFill>
                  <a:schemeClr val="bg1"/>
                </a:solidFill>
              </a:rPr>
              <a:t>KOMBINIRANI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CA0061A-C1AA-4D34-8981-E7B85E93740B}"/>
              </a:ext>
            </a:extLst>
          </p:cNvPr>
          <p:cNvSpPr/>
          <p:nvPr/>
        </p:nvSpPr>
        <p:spPr>
          <a:xfrm>
            <a:off x="11562522" y="0"/>
            <a:ext cx="31473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838A152-277A-4F1C-B1F6-FB245AED11AC}"/>
              </a:ext>
            </a:extLst>
          </p:cNvPr>
          <p:cNvSpPr/>
          <p:nvPr/>
        </p:nvSpPr>
        <p:spPr>
          <a:xfrm>
            <a:off x="11247783" y="0"/>
            <a:ext cx="314739" cy="68580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F9281E9-39CF-427A-B8E7-F7A95612591C}"/>
              </a:ext>
            </a:extLst>
          </p:cNvPr>
          <p:cNvSpPr/>
          <p:nvPr/>
        </p:nvSpPr>
        <p:spPr>
          <a:xfrm>
            <a:off x="10933044" y="0"/>
            <a:ext cx="314739" cy="6858000"/>
          </a:xfrm>
          <a:prstGeom prst="rect">
            <a:avLst/>
          </a:prstGeom>
          <a:solidFill>
            <a:srgbClr val="F711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243BA93-9C88-4F67-85B9-0F345AC12C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32944" y="4908884"/>
            <a:ext cx="1259056" cy="1949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111721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0EA98B-B0F6-4D34-8B8E-44A196E4DA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5257800" cy="1325563"/>
          </a:xfrm>
        </p:spPr>
        <p:txBody>
          <a:bodyPr>
            <a:normAutofit/>
          </a:bodyPr>
          <a:lstStyle/>
          <a:p>
            <a:r>
              <a:rPr lang="hr-HR" sz="2800" dirty="0">
                <a:solidFill>
                  <a:schemeClr val="bg1"/>
                </a:solidFill>
                <a:latin typeface="+mn-lt"/>
              </a:rPr>
              <a:t>5. STEREOTIPIJA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C2E44C-5F83-4809-AC70-CCE75A8CF0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1" y="1817603"/>
            <a:ext cx="5089358" cy="445485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hr-HR" sz="2400" dirty="0">
                <a:solidFill>
                  <a:schemeClr val="bg1"/>
                </a:solidFill>
                <a:latin typeface="+mj-lt"/>
              </a:rPr>
              <a:t>Frederik je neuglednog i boemskog izgleda.</a:t>
            </a:r>
          </a:p>
          <a:p>
            <a:pPr marL="0" indent="0">
              <a:buNone/>
            </a:pPr>
            <a:r>
              <a:rPr lang="hr-HR" sz="2400" dirty="0" err="1">
                <a:solidFill>
                  <a:schemeClr val="bg1"/>
                </a:solidFill>
                <a:latin typeface="+mj-lt"/>
              </a:rPr>
              <a:t>Margot</a:t>
            </a:r>
            <a:r>
              <a:rPr lang="hr-HR" sz="2400" dirty="0">
                <a:solidFill>
                  <a:schemeClr val="bg1"/>
                </a:solidFill>
                <a:latin typeface="+mj-lt"/>
              </a:rPr>
              <a:t> je velika, crvena u licu, pobrašnjene pregače, pretila.</a:t>
            </a:r>
          </a:p>
          <a:p>
            <a:pPr marL="0" indent="0">
              <a:buNone/>
            </a:pPr>
            <a:r>
              <a:rPr lang="hr-HR" sz="2400" dirty="0">
                <a:solidFill>
                  <a:schemeClr val="bg1"/>
                </a:solidFill>
                <a:latin typeface="+mj-lt"/>
              </a:rPr>
              <a:t>Krafne kao objekt odgovaraju </a:t>
            </a:r>
            <a:r>
              <a:rPr lang="hr-HR" sz="2400" dirty="0" err="1">
                <a:solidFill>
                  <a:schemeClr val="bg1"/>
                </a:solidFill>
                <a:latin typeface="+mj-lt"/>
              </a:rPr>
              <a:t>Margot</a:t>
            </a:r>
            <a:r>
              <a:rPr lang="hr-HR" sz="2400" dirty="0">
                <a:solidFill>
                  <a:schemeClr val="bg1"/>
                </a:solidFill>
                <a:latin typeface="+mj-lt"/>
              </a:rPr>
              <a:t>.</a:t>
            </a:r>
          </a:p>
          <a:p>
            <a:pPr marL="0" indent="0">
              <a:buNone/>
            </a:pPr>
            <a:endParaRPr lang="hr-HR" sz="2400" dirty="0">
              <a:solidFill>
                <a:schemeClr val="bg1"/>
              </a:solidFill>
              <a:latin typeface="+mj-lt"/>
            </a:endParaRPr>
          </a:p>
          <a:p>
            <a:pPr marL="0" indent="0">
              <a:buNone/>
            </a:pPr>
            <a:r>
              <a:rPr lang="hr-HR" sz="2000" i="1" dirty="0">
                <a:solidFill>
                  <a:schemeClr val="bg1"/>
                </a:solidFill>
                <a:latin typeface="+mj-lt"/>
              </a:rPr>
              <a:t>Možemo li Pekaricu </a:t>
            </a:r>
            <a:r>
              <a:rPr lang="hr-HR" sz="2000" i="1" dirty="0" err="1">
                <a:solidFill>
                  <a:schemeClr val="bg1"/>
                </a:solidFill>
                <a:latin typeface="+mj-lt"/>
              </a:rPr>
              <a:t>Margot</a:t>
            </a:r>
            <a:r>
              <a:rPr lang="hr-HR" sz="2000" i="1" dirty="0">
                <a:solidFill>
                  <a:schemeClr val="bg1"/>
                </a:solidFill>
                <a:latin typeface="+mj-lt"/>
              </a:rPr>
              <a:t> usporediti s Olgom, glavnim likom iz slikovnice „Kiosk”?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CA0061A-C1AA-4D34-8981-E7B85E93740B}"/>
              </a:ext>
            </a:extLst>
          </p:cNvPr>
          <p:cNvSpPr/>
          <p:nvPr/>
        </p:nvSpPr>
        <p:spPr>
          <a:xfrm>
            <a:off x="11562522" y="0"/>
            <a:ext cx="31473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838A152-277A-4F1C-B1F6-FB245AED11AC}"/>
              </a:ext>
            </a:extLst>
          </p:cNvPr>
          <p:cNvSpPr/>
          <p:nvPr/>
        </p:nvSpPr>
        <p:spPr>
          <a:xfrm>
            <a:off x="11247783" y="0"/>
            <a:ext cx="314739" cy="68580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F9281E9-39CF-427A-B8E7-F7A95612591C}"/>
              </a:ext>
            </a:extLst>
          </p:cNvPr>
          <p:cNvSpPr/>
          <p:nvPr/>
        </p:nvSpPr>
        <p:spPr>
          <a:xfrm>
            <a:off x="10933044" y="0"/>
            <a:ext cx="314739" cy="6858000"/>
          </a:xfrm>
          <a:prstGeom prst="rect">
            <a:avLst/>
          </a:prstGeom>
          <a:solidFill>
            <a:srgbClr val="F711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1FF6F0A-8741-4A10-883A-809B676503F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227507" y="3078562"/>
            <a:ext cx="1964493" cy="377943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F1D565C-ABFC-4A03-B5AD-4F69BD52A80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217211" y="-12701"/>
            <a:ext cx="1974788" cy="307674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F54BB52-C5D1-4C6E-91D3-96595FF4EA6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99259" y="244642"/>
            <a:ext cx="2214124" cy="318435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29855FC9-39F6-48DA-83F4-FB5CD605A0D3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7400" t="38201" r="43286" b="26817"/>
          <a:stretch/>
        </p:blipFill>
        <p:spPr bwMode="auto">
          <a:xfrm>
            <a:off x="6841959" y="3720367"/>
            <a:ext cx="1964493" cy="249582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66174260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0EA98B-B0F6-4D34-8B8E-44A196E4DA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r-HR" sz="4000" dirty="0">
                <a:solidFill>
                  <a:schemeClr val="bg1"/>
                </a:solidFill>
              </a:rPr>
              <a:t>Zaključak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C2E44C-5F83-4809-AC70-CCE75A8CF0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9332495" cy="272231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hr-HR" sz="2400" dirty="0">
                <a:solidFill>
                  <a:schemeClr val="bg1"/>
                </a:solidFill>
                <a:latin typeface="+mj-lt"/>
              </a:rPr>
              <a:t>Sadržaj koji djeca primaju čitajući slikovnice nije samo vizualni podražaj već i vizualna komunikacija.</a:t>
            </a:r>
          </a:p>
          <a:p>
            <a:pPr marL="0" indent="0">
              <a:buNone/>
            </a:pPr>
            <a:r>
              <a:rPr lang="hr-HR" sz="2400" dirty="0">
                <a:solidFill>
                  <a:schemeClr val="bg1"/>
                </a:solidFill>
                <a:latin typeface="+mj-lt"/>
              </a:rPr>
              <a:t>Zamjećivanjem raznih struktura, oblika i informacija se oblikuje iskustvo i doživljaj čitanja slikovnice.</a:t>
            </a:r>
          </a:p>
          <a:p>
            <a:pPr marL="0" indent="0">
              <a:buNone/>
            </a:pPr>
            <a:r>
              <a:rPr lang="hr-HR" sz="2400" dirty="0">
                <a:solidFill>
                  <a:schemeClr val="bg1"/>
                </a:solidFill>
                <a:latin typeface="+mj-lt"/>
              </a:rPr>
              <a:t>Komunikacija je dvosmjerni proces – dakle, oblikovanjem doživljaja vizualni podražaj dobiva odgovor.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CA0061A-C1AA-4D34-8981-E7B85E93740B}"/>
              </a:ext>
            </a:extLst>
          </p:cNvPr>
          <p:cNvSpPr/>
          <p:nvPr/>
        </p:nvSpPr>
        <p:spPr>
          <a:xfrm>
            <a:off x="11562522" y="0"/>
            <a:ext cx="31473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838A152-277A-4F1C-B1F6-FB245AED11AC}"/>
              </a:ext>
            </a:extLst>
          </p:cNvPr>
          <p:cNvSpPr/>
          <p:nvPr/>
        </p:nvSpPr>
        <p:spPr>
          <a:xfrm>
            <a:off x="11247783" y="0"/>
            <a:ext cx="314739" cy="68580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F9281E9-39CF-427A-B8E7-F7A95612591C}"/>
              </a:ext>
            </a:extLst>
          </p:cNvPr>
          <p:cNvSpPr/>
          <p:nvPr/>
        </p:nvSpPr>
        <p:spPr>
          <a:xfrm>
            <a:off x="10933044" y="0"/>
            <a:ext cx="314739" cy="6858000"/>
          </a:xfrm>
          <a:prstGeom prst="rect">
            <a:avLst/>
          </a:prstGeom>
          <a:solidFill>
            <a:srgbClr val="F711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453339C-F421-4110-AFE0-B7868D8C15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19602" y="4708358"/>
            <a:ext cx="1272398" cy="21496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773360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0EA98B-B0F6-4D34-8B8E-44A196E4DA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r-HR" sz="4000" dirty="0">
                <a:solidFill>
                  <a:schemeClr val="bg1"/>
                </a:solidFill>
              </a:rPr>
              <a:t>Literatura: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C2E44C-5F83-4809-AC70-CCE75A8CF0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683878"/>
            <a:ext cx="9780005" cy="2682207"/>
          </a:xfrm>
        </p:spPr>
        <p:txBody>
          <a:bodyPr/>
          <a:lstStyle/>
          <a:p>
            <a:pPr marL="0" indent="0">
              <a:buNone/>
            </a:pPr>
            <a:r>
              <a:rPr lang="hr-HR" sz="1800" dirty="0">
                <a:solidFill>
                  <a:schemeClr val="bg1"/>
                </a:solidFill>
                <a:latin typeface="+mj-lt"/>
              </a:rPr>
              <a:t>Batarelo Kokić, I. (2015) Nove razine interaktivnosti dječjih slikovnica. Znanstveni članak (377-398) Sveučilište u Splitu. Split.</a:t>
            </a:r>
          </a:p>
          <a:p>
            <a:pPr marL="0" indent="0">
              <a:buNone/>
            </a:pPr>
            <a:r>
              <a:rPr lang="hr-HR" sz="1800" dirty="0" err="1">
                <a:solidFill>
                  <a:schemeClr val="bg1"/>
                </a:solidFill>
                <a:latin typeface="+mj-lt"/>
              </a:rPr>
              <a:t>Driggs</a:t>
            </a:r>
            <a:r>
              <a:rPr lang="hr-HR" sz="1800" dirty="0">
                <a:solidFill>
                  <a:schemeClr val="bg1"/>
                </a:solidFill>
                <a:latin typeface="+mj-lt"/>
              </a:rPr>
              <a:t> </a:t>
            </a:r>
            <a:r>
              <a:rPr lang="hr-HR" sz="1800" dirty="0" err="1">
                <a:solidFill>
                  <a:schemeClr val="bg1"/>
                </a:solidFill>
                <a:latin typeface="+mj-lt"/>
              </a:rPr>
              <a:t>Wolfenbarger</a:t>
            </a:r>
            <a:r>
              <a:rPr lang="hr-HR" sz="1800" dirty="0">
                <a:solidFill>
                  <a:schemeClr val="bg1"/>
                </a:solidFill>
                <a:latin typeface="+mj-lt"/>
              </a:rPr>
              <a:t>, C., Sipe, L. (2007) A Unique </a:t>
            </a:r>
            <a:r>
              <a:rPr lang="hr-HR" sz="1800" dirty="0" err="1">
                <a:solidFill>
                  <a:schemeClr val="bg1"/>
                </a:solidFill>
                <a:latin typeface="+mj-lt"/>
              </a:rPr>
              <a:t>Visual</a:t>
            </a:r>
            <a:r>
              <a:rPr lang="hr-HR" sz="1800" dirty="0">
                <a:solidFill>
                  <a:schemeClr val="bg1"/>
                </a:solidFill>
                <a:latin typeface="+mj-lt"/>
              </a:rPr>
              <a:t> </a:t>
            </a:r>
            <a:r>
              <a:rPr lang="hr-HR" sz="1800" dirty="0" err="1">
                <a:solidFill>
                  <a:schemeClr val="bg1"/>
                </a:solidFill>
                <a:latin typeface="+mj-lt"/>
              </a:rPr>
              <a:t>and</a:t>
            </a:r>
            <a:r>
              <a:rPr lang="hr-HR" sz="1800" dirty="0">
                <a:solidFill>
                  <a:schemeClr val="bg1"/>
                </a:solidFill>
                <a:latin typeface="+mj-lt"/>
              </a:rPr>
              <a:t> </a:t>
            </a:r>
            <a:r>
              <a:rPr lang="hr-HR" sz="1800" dirty="0" err="1">
                <a:solidFill>
                  <a:schemeClr val="bg1"/>
                </a:solidFill>
                <a:latin typeface="+mj-lt"/>
              </a:rPr>
              <a:t>Literary</a:t>
            </a:r>
            <a:r>
              <a:rPr lang="hr-HR" sz="1800" dirty="0">
                <a:solidFill>
                  <a:schemeClr val="bg1"/>
                </a:solidFill>
                <a:latin typeface="+mj-lt"/>
              </a:rPr>
              <a:t> Art </a:t>
            </a:r>
            <a:r>
              <a:rPr lang="hr-HR" sz="1800" dirty="0" err="1">
                <a:solidFill>
                  <a:schemeClr val="bg1"/>
                </a:solidFill>
                <a:latin typeface="+mj-lt"/>
              </a:rPr>
              <a:t>Form</a:t>
            </a:r>
            <a:r>
              <a:rPr lang="hr-HR" sz="1800" dirty="0">
                <a:solidFill>
                  <a:schemeClr val="bg1"/>
                </a:solidFill>
                <a:latin typeface="+mj-lt"/>
              </a:rPr>
              <a:t>: </a:t>
            </a:r>
            <a:r>
              <a:rPr lang="hr-HR" sz="1800" dirty="0" err="1">
                <a:solidFill>
                  <a:schemeClr val="bg1"/>
                </a:solidFill>
                <a:latin typeface="+mj-lt"/>
              </a:rPr>
              <a:t>Recent</a:t>
            </a:r>
            <a:r>
              <a:rPr lang="hr-HR" sz="1800" dirty="0">
                <a:solidFill>
                  <a:schemeClr val="bg1"/>
                </a:solidFill>
                <a:latin typeface="+mj-lt"/>
              </a:rPr>
              <a:t> Research on </a:t>
            </a:r>
            <a:r>
              <a:rPr lang="hr-HR" sz="1800" dirty="0" err="1">
                <a:solidFill>
                  <a:schemeClr val="bg1"/>
                </a:solidFill>
                <a:latin typeface="+mj-lt"/>
              </a:rPr>
              <a:t>Picturebooks</a:t>
            </a:r>
            <a:r>
              <a:rPr lang="hr-HR" sz="1800" dirty="0">
                <a:solidFill>
                  <a:schemeClr val="bg1"/>
                </a:solidFill>
                <a:latin typeface="+mj-lt"/>
              </a:rPr>
              <a:t>. </a:t>
            </a:r>
            <a:r>
              <a:rPr lang="hr-HR" sz="1800" dirty="0" err="1">
                <a:solidFill>
                  <a:schemeClr val="bg1"/>
                </a:solidFill>
                <a:latin typeface="+mj-lt"/>
              </a:rPr>
              <a:t>ScolaryCommons</a:t>
            </a:r>
            <a:r>
              <a:rPr lang="hr-HR" sz="1800" dirty="0">
                <a:solidFill>
                  <a:schemeClr val="bg1"/>
                </a:solidFill>
                <a:latin typeface="+mj-lt"/>
              </a:rPr>
              <a:t>. Pennsylvania.</a:t>
            </a:r>
          </a:p>
          <a:p>
            <a:pPr marL="0" indent="0">
              <a:buNone/>
            </a:pPr>
            <a:r>
              <a:rPr lang="hr-HR" sz="1800" dirty="0">
                <a:solidFill>
                  <a:schemeClr val="bg1"/>
                </a:solidFill>
                <a:latin typeface="+mj-lt"/>
              </a:rPr>
              <a:t>Roche, M. (2021) </a:t>
            </a:r>
            <a:r>
              <a:rPr lang="hr-HR" sz="1800" dirty="0" err="1">
                <a:solidFill>
                  <a:schemeClr val="bg1"/>
                </a:solidFill>
                <a:latin typeface="+mj-lt"/>
              </a:rPr>
              <a:t>Developing</a:t>
            </a:r>
            <a:r>
              <a:rPr lang="hr-HR" sz="1800" dirty="0">
                <a:solidFill>
                  <a:schemeClr val="bg1"/>
                </a:solidFill>
                <a:latin typeface="+mj-lt"/>
              </a:rPr>
              <a:t> </a:t>
            </a:r>
            <a:r>
              <a:rPr lang="hr-HR" sz="1800" dirty="0" err="1">
                <a:solidFill>
                  <a:schemeClr val="bg1"/>
                </a:solidFill>
                <a:latin typeface="+mj-lt"/>
              </a:rPr>
              <a:t>Children’s</a:t>
            </a:r>
            <a:r>
              <a:rPr lang="hr-HR" sz="1800" dirty="0">
                <a:solidFill>
                  <a:schemeClr val="bg1"/>
                </a:solidFill>
                <a:latin typeface="+mj-lt"/>
              </a:rPr>
              <a:t> </a:t>
            </a:r>
            <a:r>
              <a:rPr lang="hr-HR" sz="1800" dirty="0" err="1">
                <a:solidFill>
                  <a:schemeClr val="bg1"/>
                </a:solidFill>
                <a:latin typeface="+mj-lt"/>
              </a:rPr>
              <a:t>Ctitical</a:t>
            </a:r>
            <a:r>
              <a:rPr lang="hr-HR" sz="1800" dirty="0">
                <a:solidFill>
                  <a:schemeClr val="bg1"/>
                </a:solidFill>
                <a:latin typeface="+mj-lt"/>
              </a:rPr>
              <a:t> </a:t>
            </a:r>
            <a:r>
              <a:rPr lang="hr-HR" sz="1800" dirty="0" err="1">
                <a:solidFill>
                  <a:schemeClr val="bg1"/>
                </a:solidFill>
                <a:latin typeface="+mj-lt"/>
              </a:rPr>
              <a:t>Thinking</a:t>
            </a:r>
            <a:r>
              <a:rPr lang="hr-HR" sz="1800" dirty="0">
                <a:solidFill>
                  <a:schemeClr val="bg1"/>
                </a:solidFill>
                <a:latin typeface="+mj-lt"/>
              </a:rPr>
              <a:t> </a:t>
            </a:r>
            <a:r>
              <a:rPr lang="hr-HR" sz="1800" dirty="0" err="1">
                <a:solidFill>
                  <a:schemeClr val="bg1"/>
                </a:solidFill>
                <a:latin typeface="+mj-lt"/>
              </a:rPr>
              <a:t>through</a:t>
            </a:r>
            <a:r>
              <a:rPr lang="hr-HR" sz="1800" dirty="0">
                <a:solidFill>
                  <a:schemeClr val="bg1"/>
                </a:solidFill>
                <a:latin typeface="+mj-lt"/>
              </a:rPr>
              <a:t> </a:t>
            </a:r>
            <a:r>
              <a:rPr lang="hr-HR" sz="1800" dirty="0" err="1">
                <a:solidFill>
                  <a:schemeClr val="bg1"/>
                </a:solidFill>
                <a:latin typeface="+mj-lt"/>
              </a:rPr>
              <a:t>Picturebooks</a:t>
            </a:r>
            <a:r>
              <a:rPr lang="hr-HR" sz="1800" dirty="0">
                <a:solidFill>
                  <a:schemeClr val="bg1"/>
                </a:solidFill>
                <a:latin typeface="+mj-lt"/>
              </a:rPr>
              <a:t>. London, </a:t>
            </a:r>
            <a:r>
              <a:rPr lang="hr-HR" sz="1800" dirty="0" err="1">
                <a:solidFill>
                  <a:schemeClr val="bg1"/>
                </a:solidFill>
                <a:latin typeface="+mj-lt"/>
              </a:rPr>
              <a:t>Routledge</a:t>
            </a:r>
            <a:r>
              <a:rPr lang="hr-HR" sz="1800" dirty="0">
                <a:solidFill>
                  <a:schemeClr val="bg1"/>
                </a:solidFill>
                <a:latin typeface="+mj-lt"/>
              </a:rPr>
              <a:t>.</a:t>
            </a:r>
          </a:p>
          <a:p>
            <a:pPr marL="0" indent="0">
              <a:buNone/>
            </a:pPr>
            <a:r>
              <a:rPr lang="hr-HR" sz="1800" dirty="0">
                <a:solidFill>
                  <a:schemeClr val="bg1"/>
                </a:solidFill>
                <a:latin typeface="+mj-lt"/>
              </a:rPr>
              <a:t>Serafini, F. (2013) Design </a:t>
            </a:r>
            <a:r>
              <a:rPr lang="hr-HR" sz="1800" dirty="0" err="1">
                <a:solidFill>
                  <a:schemeClr val="bg1"/>
                </a:solidFill>
                <a:latin typeface="+mj-lt"/>
              </a:rPr>
              <a:t>elements</a:t>
            </a:r>
            <a:r>
              <a:rPr lang="hr-HR" sz="1800" dirty="0">
                <a:solidFill>
                  <a:schemeClr val="bg1"/>
                </a:solidFill>
                <a:latin typeface="+mj-lt"/>
              </a:rPr>
              <a:t> </a:t>
            </a:r>
            <a:r>
              <a:rPr lang="hr-HR" sz="1800" dirty="0" err="1">
                <a:solidFill>
                  <a:schemeClr val="bg1"/>
                </a:solidFill>
                <a:latin typeface="+mj-lt"/>
              </a:rPr>
              <a:t>of</a:t>
            </a:r>
            <a:r>
              <a:rPr lang="hr-HR" sz="1800" dirty="0">
                <a:solidFill>
                  <a:schemeClr val="bg1"/>
                </a:solidFill>
                <a:latin typeface="+mj-lt"/>
              </a:rPr>
              <a:t> </a:t>
            </a:r>
            <a:r>
              <a:rPr lang="hr-HR" sz="1800" dirty="0" err="1">
                <a:solidFill>
                  <a:schemeClr val="bg1"/>
                </a:solidFill>
                <a:latin typeface="+mj-lt"/>
              </a:rPr>
              <a:t>picturebooks</a:t>
            </a:r>
            <a:r>
              <a:rPr lang="hr-HR" sz="1800" dirty="0">
                <a:solidFill>
                  <a:schemeClr val="bg1"/>
                </a:solidFill>
                <a:latin typeface="+mj-lt"/>
              </a:rPr>
              <a:t>: </a:t>
            </a:r>
            <a:r>
              <a:rPr lang="hr-HR" sz="1800" dirty="0" err="1">
                <a:solidFill>
                  <a:schemeClr val="bg1"/>
                </a:solidFill>
                <a:latin typeface="+mj-lt"/>
              </a:rPr>
              <a:t>Interpreting</a:t>
            </a:r>
            <a:r>
              <a:rPr lang="hr-HR" sz="1800" dirty="0">
                <a:solidFill>
                  <a:schemeClr val="bg1"/>
                </a:solidFill>
                <a:latin typeface="+mj-lt"/>
              </a:rPr>
              <a:t> </a:t>
            </a:r>
            <a:r>
              <a:rPr lang="hr-HR" sz="1800" dirty="0" err="1">
                <a:solidFill>
                  <a:schemeClr val="bg1"/>
                </a:solidFill>
                <a:latin typeface="+mj-lt"/>
              </a:rPr>
              <a:t>Visual</a:t>
            </a:r>
            <a:r>
              <a:rPr lang="hr-HR" sz="1800" dirty="0">
                <a:solidFill>
                  <a:schemeClr val="bg1"/>
                </a:solidFill>
                <a:latin typeface="+mj-lt"/>
              </a:rPr>
              <a:t> </a:t>
            </a:r>
            <a:r>
              <a:rPr lang="hr-HR" sz="1800" dirty="0" err="1">
                <a:solidFill>
                  <a:schemeClr val="bg1"/>
                </a:solidFill>
                <a:latin typeface="+mj-lt"/>
              </a:rPr>
              <a:t>Images</a:t>
            </a:r>
            <a:r>
              <a:rPr lang="hr-HR" sz="1800" dirty="0">
                <a:solidFill>
                  <a:schemeClr val="bg1"/>
                </a:solidFill>
                <a:latin typeface="+mj-lt"/>
              </a:rPr>
              <a:t> </a:t>
            </a:r>
            <a:r>
              <a:rPr lang="hr-HR" sz="1800" dirty="0" err="1">
                <a:solidFill>
                  <a:schemeClr val="bg1"/>
                </a:solidFill>
                <a:latin typeface="+mj-lt"/>
              </a:rPr>
              <a:t>and</a:t>
            </a:r>
            <a:r>
              <a:rPr lang="hr-HR" sz="1800" dirty="0">
                <a:solidFill>
                  <a:schemeClr val="bg1"/>
                </a:solidFill>
                <a:latin typeface="+mj-lt"/>
              </a:rPr>
              <a:t> Design </a:t>
            </a:r>
            <a:r>
              <a:rPr lang="hr-HR" sz="1800" dirty="0" err="1">
                <a:solidFill>
                  <a:schemeClr val="bg1"/>
                </a:solidFill>
                <a:latin typeface="+mj-lt"/>
              </a:rPr>
              <a:t>Elements</a:t>
            </a:r>
            <a:r>
              <a:rPr lang="hr-HR" sz="1800" dirty="0">
                <a:solidFill>
                  <a:schemeClr val="bg1"/>
                </a:solidFill>
                <a:latin typeface="+mj-lt"/>
              </a:rPr>
              <a:t> </a:t>
            </a:r>
            <a:r>
              <a:rPr lang="hr-HR" sz="1800" dirty="0" err="1">
                <a:solidFill>
                  <a:schemeClr val="bg1"/>
                </a:solidFill>
                <a:latin typeface="+mj-lt"/>
              </a:rPr>
              <a:t>of</a:t>
            </a:r>
            <a:r>
              <a:rPr lang="hr-HR" sz="1800" dirty="0">
                <a:solidFill>
                  <a:schemeClr val="bg1"/>
                </a:solidFill>
                <a:latin typeface="+mj-lt"/>
              </a:rPr>
              <a:t> </a:t>
            </a:r>
            <a:r>
              <a:rPr lang="hr-HR" sz="1800" dirty="0" err="1">
                <a:solidFill>
                  <a:schemeClr val="bg1"/>
                </a:solidFill>
                <a:latin typeface="+mj-lt"/>
              </a:rPr>
              <a:t>Contemporary</a:t>
            </a:r>
            <a:r>
              <a:rPr lang="hr-HR" sz="1800" dirty="0">
                <a:solidFill>
                  <a:schemeClr val="bg1"/>
                </a:solidFill>
                <a:latin typeface="+mj-lt"/>
              </a:rPr>
              <a:t> </a:t>
            </a:r>
            <a:r>
              <a:rPr lang="hr-HR" sz="1800" dirty="0" err="1">
                <a:solidFill>
                  <a:schemeClr val="bg1"/>
                </a:solidFill>
                <a:latin typeface="+mj-lt"/>
              </a:rPr>
              <a:t>Picturebooks</a:t>
            </a:r>
            <a:r>
              <a:rPr lang="hr-HR" sz="1800" dirty="0">
                <a:solidFill>
                  <a:schemeClr val="bg1"/>
                </a:solidFill>
                <a:latin typeface="+mj-lt"/>
              </a:rPr>
              <a:t>. Phoenix. Arizona State University.</a:t>
            </a:r>
          </a:p>
          <a:p>
            <a:pPr marL="0" indent="0">
              <a:buNone/>
            </a:pPr>
            <a:endParaRPr lang="hr-HR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CA0061A-C1AA-4D34-8981-E7B85E93740B}"/>
              </a:ext>
            </a:extLst>
          </p:cNvPr>
          <p:cNvSpPr/>
          <p:nvPr/>
        </p:nvSpPr>
        <p:spPr>
          <a:xfrm>
            <a:off x="11562522" y="0"/>
            <a:ext cx="31473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838A152-277A-4F1C-B1F6-FB245AED11AC}"/>
              </a:ext>
            </a:extLst>
          </p:cNvPr>
          <p:cNvSpPr/>
          <p:nvPr/>
        </p:nvSpPr>
        <p:spPr>
          <a:xfrm>
            <a:off x="11247783" y="0"/>
            <a:ext cx="314739" cy="68580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F9281E9-39CF-427A-B8E7-F7A95612591C}"/>
              </a:ext>
            </a:extLst>
          </p:cNvPr>
          <p:cNvSpPr/>
          <p:nvPr/>
        </p:nvSpPr>
        <p:spPr>
          <a:xfrm>
            <a:off x="10933044" y="0"/>
            <a:ext cx="314739" cy="6858000"/>
          </a:xfrm>
          <a:prstGeom prst="rect">
            <a:avLst/>
          </a:prstGeom>
          <a:solidFill>
            <a:srgbClr val="F711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F1CF3B4-22D6-4C0A-916A-C7064C3A44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32944" y="4908884"/>
            <a:ext cx="1259056" cy="1949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660731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0EA98B-B0F6-4D34-8B8E-44A196E4DA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23674" y="2602999"/>
            <a:ext cx="5474368" cy="1325563"/>
          </a:xfrm>
        </p:spPr>
        <p:txBody>
          <a:bodyPr>
            <a:normAutofit/>
          </a:bodyPr>
          <a:lstStyle/>
          <a:p>
            <a:r>
              <a:rPr lang="hr-HR" sz="3600" dirty="0">
                <a:solidFill>
                  <a:schemeClr val="bg1"/>
                </a:solidFill>
              </a:rPr>
              <a:t>Osvrti, ideje, aktivnosti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CA0061A-C1AA-4D34-8981-E7B85E93740B}"/>
              </a:ext>
            </a:extLst>
          </p:cNvPr>
          <p:cNvSpPr/>
          <p:nvPr/>
        </p:nvSpPr>
        <p:spPr>
          <a:xfrm>
            <a:off x="11562522" y="0"/>
            <a:ext cx="31473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838A152-277A-4F1C-B1F6-FB245AED11AC}"/>
              </a:ext>
            </a:extLst>
          </p:cNvPr>
          <p:cNvSpPr/>
          <p:nvPr/>
        </p:nvSpPr>
        <p:spPr>
          <a:xfrm>
            <a:off x="11247783" y="0"/>
            <a:ext cx="314739" cy="68580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F9281E9-39CF-427A-B8E7-F7A95612591C}"/>
              </a:ext>
            </a:extLst>
          </p:cNvPr>
          <p:cNvSpPr/>
          <p:nvPr/>
        </p:nvSpPr>
        <p:spPr>
          <a:xfrm>
            <a:off x="10933044" y="0"/>
            <a:ext cx="314739" cy="6858000"/>
          </a:xfrm>
          <a:prstGeom prst="rect">
            <a:avLst/>
          </a:prstGeom>
          <a:solidFill>
            <a:srgbClr val="F711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B635BAC-0AE1-4126-B097-4B26042A80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26472" y="4331368"/>
            <a:ext cx="1265528" cy="2526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55850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CA0061A-C1AA-4D34-8981-E7B85E93740B}"/>
              </a:ext>
            </a:extLst>
          </p:cNvPr>
          <p:cNvSpPr/>
          <p:nvPr/>
        </p:nvSpPr>
        <p:spPr>
          <a:xfrm>
            <a:off x="11562522" y="0"/>
            <a:ext cx="31473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838A152-277A-4F1C-B1F6-FB245AED11AC}"/>
              </a:ext>
            </a:extLst>
          </p:cNvPr>
          <p:cNvSpPr/>
          <p:nvPr/>
        </p:nvSpPr>
        <p:spPr>
          <a:xfrm>
            <a:off x="11247783" y="0"/>
            <a:ext cx="314739" cy="68580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F9281E9-39CF-427A-B8E7-F7A95612591C}"/>
              </a:ext>
            </a:extLst>
          </p:cNvPr>
          <p:cNvSpPr/>
          <p:nvPr/>
        </p:nvSpPr>
        <p:spPr>
          <a:xfrm>
            <a:off x="10933044" y="0"/>
            <a:ext cx="314739" cy="6858000"/>
          </a:xfrm>
          <a:prstGeom prst="rect">
            <a:avLst/>
          </a:prstGeom>
          <a:solidFill>
            <a:srgbClr val="F711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197620C-E70E-4FB8-B0E2-3E512AB1B40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1134"/>
          <a:stretch/>
        </p:blipFill>
        <p:spPr>
          <a:xfrm>
            <a:off x="10933043" y="3429000"/>
            <a:ext cx="1256018" cy="3429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7C32269-3DA5-4847-91D1-ACA69918653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72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984458" y="376237"/>
            <a:ext cx="7019925" cy="6105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380526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4953</TotalTime>
  <Words>768</Words>
  <Application>Microsoft Office PowerPoint</Application>
  <PresentationFormat>Widescreen</PresentationFormat>
  <Paragraphs>134</Paragraphs>
  <Slides>27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1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1. SLIKOVNICA KAO SREDSTVO ZA RAZVOJ VIZUALNE PISMENOSTI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2. NAČINI STVARANJA SMISLA</vt:lpstr>
      <vt:lpstr>SEMIOTIKA</vt:lpstr>
      <vt:lpstr>NARACIJA</vt:lpstr>
      <vt:lpstr>PowerPoint Presentation</vt:lpstr>
      <vt:lpstr>TAKSONOMIJA</vt:lpstr>
      <vt:lpstr>INFORMACIJSKI OKVIR</vt:lpstr>
      <vt:lpstr>PowerPoint Presentation</vt:lpstr>
      <vt:lpstr>PowerPoint Presentation</vt:lpstr>
      <vt:lpstr>Kreativna knjižica – zadaci vezani uz karakterizaciju likova</vt:lpstr>
      <vt:lpstr>PowerPoint Presentation</vt:lpstr>
      <vt:lpstr>3. ASPEKTI PRIPOVIJEDANJA</vt:lpstr>
      <vt:lpstr>PowerPoint Presentation</vt:lpstr>
      <vt:lpstr>4. NAČINI PRIPOVIJEDANJA</vt:lpstr>
      <vt:lpstr>5. STEREOTIPIJA</vt:lpstr>
      <vt:lpstr>Zaključak </vt:lpstr>
      <vt:lpstr>Literatura: </vt:lpstr>
      <vt:lpstr>Osvrti, ideje, aktivnosti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Danijela</dc:creator>
  <cp:lastModifiedBy>Danijela</cp:lastModifiedBy>
  <cp:revision>9</cp:revision>
  <dcterms:created xsi:type="dcterms:W3CDTF">2022-03-07T20:28:14Z</dcterms:created>
  <dcterms:modified xsi:type="dcterms:W3CDTF">2022-03-22T17:25:11Z</dcterms:modified>
</cp:coreProperties>
</file>